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13004800" cy="9753600"/>
  <p:defaultTextStyle>
    <a:defPPr>
      <a:defRPr lang="de-DE"/>
    </a:defPPr>
    <a:lvl1pPr marL="0" algn="l" defTabSz="324703">
      <a:defRPr sz="1300">
        <a:solidFill>
          <a:schemeClr val="tx1"/>
        </a:solidFill>
        <a:latin typeface="+mn-lt"/>
        <a:ea typeface="+mn-ea"/>
        <a:cs typeface="+mn-cs"/>
      </a:defRPr>
    </a:lvl1pPr>
    <a:lvl2pPr marL="324703" algn="l" defTabSz="324703">
      <a:defRPr sz="1300">
        <a:solidFill>
          <a:schemeClr val="tx1"/>
        </a:solidFill>
        <a:latin typeface="+mn-lt"/>
        <a:ea typeface="+mn-ea"/>
        <a:cs typeface="+mn-cs"/>
      </a:defRPr>
    </a:lvl2pPr>
    <a:lvl3pPr marL="649407" algn="l" defTabSz="324703">
      <a:defRPr sz="1300">
        <a:solidFill>
          <a:schemeClr val="tx1"/>
        </a:solidFill>
        <a:latin typeface="+mn-lt"/>
        <a:ea typeface="+mn-ea"/>
        <a:cs typeface="+mn-cs"/>
      </a:defRPr>
    </a:lvl3pPr>
    <a:lvl4pPr marL="974110" algn="l" defTabSz="324703">
      <a:defRPr sz="1300">
        <a:solidFill>
          <a:schemeClr val="tx1"/>
        </a:solidFill>
        <a:latin typeface="+mn-lt"/>
        <a:ea typeface="+mn-ea"/>
        <a:cs typeface="+mn-cs"/>
      </a:defRPr>
    </a:lvl4pPr>
    <a:lvl5pPr marL="1298814" algn="l" defTabSz="324703">
      <a:defRPr sz="1300">
        <a:solidFill>
          <a:schemeClr val="tx1"/>
        </a:solidFill>
        <a:latin typeface="+mn-lt"/>
        <a:ea typeface="+mn-ea"/>
        <a:cs typeface="+mn-cs"/>
      </a:defRPr>
    </a:lvl5pPr>
    <a:lvl6pPr marL="1623517" algn="l" defTabSz="324703">
      <a:defRPr sz="1300">
        <a:solidFill>
          <a:schemeClr val="tx1"/>
        </a:solidFill>
        <a:latin typeface="+mn-lt"/>
        <a:ea typeface="+mn-ea"/>
        <a:cs typeface="+mn-cs"/>
      </a:defRPr>
    </a:lvl6pPr>
    <a:lvl7pPr marL="1948221" algn="l" defTabSz="324703">
      <a:defRPr sz="1300">
        <a:solidFill>
          <a:schemeClr val="tx1"/>
        </a:solidFill>
        <a:latin typeface="+mn-lt"/>
        <a:ea typeface="+mn-ea"/>
        <a:cs typeface="+mn-cs"/>
      </a:defRPr>
    </a:lvl7pPr>
    <a:lvl8pPr marL="2272924" algn="l" defTabSz="324703">
      <a:defRPr sz="1300">
        <a:solidFill>
          <a:schemeClr val="tx1"/>
        </a:solidFill>
        <a:latin typeface="+mn-lt"/>
        <a:ea typeface="+mn-ea"/>
        <a:cs typeface="+mn-cs"/>
      </a:defRPr>
    </a:lvl8pPr>
    <a:lvl9pPr marL="2597628" algn="l" defTabSz="324703">
      <a:defRPr sz="13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">
          <p15:clr>
            <a:srgbClr val="A4A3A4"/>
          </p15:clr>
        </p15:guide>
        <p15:guide id="2" pos="5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1" d="100"/>
          <a:sy n="161" d="100"/>
        </p:scale>
        <p:origin x="1794" y="144"/>
      </p:cViewPr>
      <p:guideLst>
        <p:guide orient="horz" pos="202"/>
        <p:guide pos="5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58D73-7696-45B3-9C75-93984DEDDBB7}" type="doc">
      <dgm:prSet loTypeId="urn:microsoft.com/office/officeart/2005/8/layout/hList1" loCatId="list" qsTypeId="urn:microsoft.com/office/officeart/2005/8/quickstyle/simple1#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de-DE"/>
        </a:p>
      </dgm:t>
    </dgm:pt>
    <dgm:pt modelId="{EDA4F57C-0A44-4560-B75F-3A7022FA424D}">
      <dgm:prSet phldrT=""/>
      <dgm:spPr bwMode="auto"/>
      <dgm:t>
        <a:bodyPr/>
        <a:lstStyle/>
        <a:p>
          <a:pPr>
            <a:defRPr/>
          </a:pPr>
          <a:r>
            <a:rPr lang="de-DE" b="0" i="0"/>
            <a:t>B.A. Lehramt an Gymnasien</a:t>
          </a:r>
          <a:endParaRPr lang="de-DE"/>
        </a:p>
      </dgm:t>
    </dgm:pt>
    <dgm:pt modelId="{CDB5981F-FB4D-41CD-BB99-FC37D6476134}" type="parTrans" cxnId="{782B9C8C-3800-48CB-8236-98DB9CF36390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AA08D2F1-EE1A-48AC-A169-0F5D1BDAE68C}" type="sibTrans" cxnId="{782B9C8C-3800-48CB-8236-98DB9CF36390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A1AC1346-292A-4BD8-8BC2-6771862AF9A3}">
      <dgm:prSet phldrT=""/>
      <dgm:spPr bwMode="auto"/>
      <dgm:t>
        <a:bodyPr/>
        <a:lstStyle/>
        <a:p>
          <a:pPr>
            <a:defRPr/>
          </a:pPr>
          <a:r>
            <a:rPr lang="de-DE">
              <a:solidFill>
                <a:srgbClr val="0070C0"/>
              </a:solidFill>
            </a:rPr>
            <a:t>Französisch</a:t>
          </a:r>
          <a:endParaRPr/>
        </a:p>
      </dgm:t>
    </dgm:pt>
    <dgm:pt modelId="{6E9683B3-D182-45BF-BA9D-05F3F70F45B8}" type="parTrans" cxnId="{438C4AF2-8DB7-4910-893C-26AF42CFA0F2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EDAF2382-5FDD-4D0A-9A28-C0D90EFB0337}" type="sibTrans" cxnId="{438C4AF2-8DB7-4910-893C-26AF42CFA0F2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A128492A-D777-442B-A121-AFAAE8EDD2B8}">
      <dgm:prSet phldrT=""/>
      <dgm:spPr bwMode="auto"/>
      <dgm:t>
        <a:bodyPr/>
        <a:lstStyle/>
        <a:p>
          <a:pPr>
            <a:defRPr/>
          </a:pPr>
          <a:r>
            <a:rPr lang="de-DE">
              <a:solidFill>
                <a:srgbClr val="FFC000"/>
              </a:solidFill>
            </a:rPr>
            <a:t>Spanisch</a:t>
          </a:r>
          <a:endParaRPr/>
        </a:p>
      </dgm:t>
    </dgm:pt>
    <dgm:pt modelId="{445A7E8E-BAFF-4534-AA31-D1EABE96F35E}" type="parTrans" cxnId="{2E9CC052-8651-460E-B864-D19719898B82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3EB56FBD-802D-4EC2-BAD8-58B5C3F318BB}" type="sibTrans" cxnId="{2E9CC052-8651-460E-B864-D19719898B82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E31B46D5-3AB4-41B6-BF24-7772AE74E712}">
      <dgm:prSet phldrT=""/>
      <dgm:spPr bwMode="auto"/>
      <dgm:t>
        <a:bodyPr/>
        <a:lstStyle/>
        <a:p>
          <a:pPr>
            <a:defRPr/>
          </a:pPr>
          <a:r>
            <a:rPr lang="de-DE" b="0" i="0"/>
            <a:t>B.A. Nicht-Lehramt</a:t>
          </a:r>
          <a:endParaRPr lang="de-DE"/>
        </a:p>
      </dgm:t>
    </dgm:pt>
    <dgm:pt modelId="{64721AE0-E475-460B-8720-5E83A072F419}" type="parTrans" cxnId="{24CF7C84-3444-44A4-A375-69223917433E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1C4AA231-A46A-4165-B08C-D322FB9D497E}" type="sibTrans" cxnId="{24CF7C84-3444-44A4-A375-69223917433E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B06F4982-068C-48B1-B939-60FF82F691F5}">
      <dgm:prSet phldrT=""/>
      <dgm:spPr bwMode="auto"/>
      <dgm:t>
        <a:bodyPr/>
        <a:lstStyle/>
        <a:p>
          <a:pPr>
            <a:defRPr/>
          </a:pPr>
          <a:r>
            <a:rPr lang="de-DE">
              <a:solidFill>
                <a:srgbClr val="0070C0"/>
              </a:solidFill>
            </a:rPr>
            <a:t>Französisch</a:t>
          </a:r>
          <a:endParaRPr/>
        </a:p>
      </dgm:t>
    </dgm:pt>
    <dgm:pt modelId="{E3680635-5173-4A3F-8A54-C51BD89CB2B9}" type="parTrans" cxnId="{9387BB9F-16EF-4F1C-BA62-72C96F012C65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44816695-9172-4F4E-942C-43C9999C41C9}" type="sibTrans" cxnId="{9387BB9F-16EF-4F1C-BA62-72C96F012C65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3896B939-7F6D-458C-8361-5FCF788AEE50}">
      <dgm:prSet phldrT=""/>
      <dgm:spPr bwMode="auto"/>
      <dgm:t>
        <a:bodyPr/>
        <a:lstStyle/>
        <a:p>
          <a:pPr>
            <a:defRPr/>
          </a:pPr>
          <a:r>
            <a:rPr lang="de-DE">
              <a:solidFill>
                <a:srgbClr val="00B050"/>
              </a:solidFill>
            </a:rPr>
            <a:t>Italienisch</a:t>
          </a:r>
          <a:endParaRPr/>
        </a:p>
      </dgm:t>
    </dgm:pt>
    <dgm:pt modelId="{7442A9CA-2EBF-4BA5-BD41-3FFAD48ED3A9}" type="parTrans" cxnId="{98B05DD5-B23D-4106-A5A6-CF7157DB9198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9DDFBD51-E549-4307-B938-26D4DAAE048F}" type="sibTrans" cxnId="{98B05DD5-B23D-4106-A5A6-CF7157DB9198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49CF7493-96ED-491C-91DF-D672612783DE}">
      <dgm:prSet phldrT=""/>
      <dgm:spPr bwMode="auto"/>
      <dgm:t>
        <a:bodyPr/>
        <a:lstStyle/>
        <a:p>
          <a:pPr>
            <a:defRPr/>
          </a:pPr>
          <a:r>
            <a:rPr lang="de-DE">
              <a:solidFill>
                <a:srgbClr val="FF0000"/>
              </a:solidFill>
            </a:rPr>
            <a:t>Portugiesisch</a:t>
          </a:r>
          <a:endParaRPr/>
        </a:p>
      </dgm:t>
    </dgm:pt>
    <dgm:pt modelId="{F517A095-981F-4586-A095-A9855FEB3BCA}" type="parTrans" cxnId="{B73C5063-9610-43E2-88EC-F252A980C69D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75FBBC7D-564C-4563-8206-6631C6E413DA}" type="sibTrans" cxnId="{B73C5063-9610-43E2-88EC-F252A980C69D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CE6BB8F0-0451-4C9D-B550-2F88F59D1C98}">
      <dgm:prSet phldrT=""/>
      <dgm:spPr bwMode="auto"/>
      <dgm:t>
        <a:bodyPr/>
        <a:lstStyle/>
        <a:p>
          <a:pPr>
            <a:defRPr/>
          </a:pPr>
          <a:r>
            <a:rPr lang="de-DE">
              <a:solidFill>
                <a:srgbClr val="FFC000"/>
              </a:solidFill>
            </a:rPr>
            <a:t>Spanisch</a:t>
          </a:r>
          <a:endParaRPr/>
        </a:p>
      </dgm:t>
    </dgm:pt>
    <dgm:pt modelId="{91C5A416-A890-42B9-9C88-7A1B3EE9EA0D}" type="parTrans" cxnId="{7D13136E-F0CF-4F7D-9B57-001F8BAC1563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DE3C7BED-E4A9-48DC-A684-9A077E03E50F}" type="sibTrans" cxnId="{7D13136E-F0CF-4F7D-9B57-001F8BAC1563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E9C59BAD-52FB-4A2E-9F0C-38181EF4C371}">
      <dgm:prSet phldrT=""/>
      <dgm:spPr bwMode="auto"/>
      <dgm:t>
        <a:bodyPr/>
        <a:lstStyle/>
        <a:p>
          <a:pPr>
            <a:defRPr/>
          </a:pPr>
          <a:r>
            <a:rPr lang="de-DE" b="0" i="0"/>
            <a:t>B.A. Wirtschaftspädagogik</a:t>
          </a:r>
          <a:endParaRPr lang="de-DE"/>
        </a:p>
      </dgm:t>
    </dgm:pt>
    <dgm:pt modelId="{2CE570AE-2535-4BCA-9693-7BA53919805E}" type="parTrans" cxnId="{DA73AED4-B21D-4DEB-803A-F27F87BFA0C4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B98D0A8D-F450-4F88-A9F5-E084B197532C}" type="sibTrans" cxnId="{DA73AED4-B21D-4DEB-803A-F27F87BFA0C4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9C02C883-2DF5-4425-A202-CED5ABA7A703}">
      <dgm:prSet phldrT=""/>
      <dgm:spPr bwMode="auto"/>
      <dgm:t>
        <a:bodyPr/>
        <a:lstStyle/>
        <a:p>
          <a:pPr>
            <a:defRPr/>
          </a:pPr>
          <a:r>
            <a:rPr lang="de-DE">
              <a:solidFill>
                <a:srgbClr val="0070C0"/>
              </a:solidFill>
            </a:rPr>
            <a:t>Französisch</a:t>
          </a:r>
          <a:endParaRPr/>
        </a:p>
      </dgm:t>
    </dgm:pt>
    <dgm:pt modelId="{72ABA83E-4EEE-42B0-B307-B26F0192764B}" type="parTrans" cxnId="{E6AD2B55-E517-40E6-BB2A-A83BA5E02BEB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BCA5BACF-2890-457C-8045-9BD369C6E044}" type="sibTrans" cxnId="{E6AD2B55-E517-40E6-BB2A-A83BA5E02BEB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82C491CE-ACC8-4173-A39B-CE5D810B4F21}">
      <dgm:prSet phldrT=""/>
      <dgm:spPr bwMode="auto"/>
      <dgm:t>
        <a:bodyPr/>
        <a:lstStyle/>
        <a:p>
          <a:pPr>
            <a:defRPr/>
          </a:pPr>
          <a:r>
            <a:rPr lang="de-DE">
              <a:solidFill>
                <a:srgbClr val="FFC000"/>
              </a:solidFill>
            </a:rPr>
            <a:t>Spanisch</a:t>
          </a:r>
          <a:endParaRPr/>
        </a:p>
      </dgm:t>
    </dgm:pt>
    <dgm:pt modelId="{027A14E6-95CB-4A3B-BDF7-D38F5E9C97ED}" type="parTrans" cxnId="{B248AE3D-3FCB-4CCD-8107-873686176249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893E0ECF-0E7C-4D2D-ABE1-A5CE0A13314C}" type="sibTrans" cxnId="{B248AE3D-3FCB-4CCD-8107-873686176249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D5858CDD-3D4E-4A64-9286-7E68CD27F86D}" type="pres">
      <dgm:prSet presAssocID="{40458D73-7696-45B3-9C75-93984DEDDBB7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8E6D38C2-8574-44DB-BE74-EACFD5FCC87E}" type="pres">
      <dgm:prSet presAssocID="{EDA4F57C-0A44-4560-B75F-3A7022FA424D}" presName="composite" presStyleCnt="0"/>
      <dgm:spPr bwMode="auto"/>
    </dgm:pt>
    <dgm:pt modelId="{EA4BF814-81CD-4723-A80D-D8D4FC4BC481}" type="pres">
      <dgm:prSet presAssocID="{EDA4F57C-0A44-4560-B75F-3A7022FA424D}" presName="parTx" presStyleLbl="alignNode1" presStyleIdx="0" presStyleCnt="3">
        <dgm:presLayoutVars>
          <dgm:chMax val="0"/>
          <dgm:chPref val="0"/>
          <dgm:bulletEnabled val="1"/>
        </dgm:presLayoutVars>
      </dgm:prSet>
      <dgm:spPr bwMode="auto"/>
    </dgm:pt>
    <dgm:pt modelId="{B4D4A11C-FC58-4A16-AC09-84150EDF7F11}" type="pres">
      <dgm:prSet presAssocID="{EDA4F57C-0A44-4560-B75F-3A7022FA424D}" presName="desTx" presStyleLbl="alignAccFollowNode1" presStyleIdx="0" presStyleCnt="3">
        <dgm:presLayoutVars>
          <dgm:bulletEnabled val="1"/>
        </dgm:presLayoutVars>
      </dgm:prSet>
      <dgm:spPr bwMode="auto"/>
    </dgm:pt>
    <dgm:pt modelId="{D8151EF4-3DB7-47F5-A00E-BCBF57F0E17A}" type="pres">
      <dgm:prSet presAssocID="{AA08D2F1-EE1A-48AC-A169-0F5D1BDAE68C}" presName="space" presStyleCnt="0"/>
      <dgm:spPr bwMode="auto"/>
    </dgm:pt>
    <dgm:pt modelId="{31517195-2E92-438D-AB12-BA65EB22D2A9}" type="pres">
      <dgm:prSet presAssocID="{E31B46D5-3AB4-41B6-BF24-7772AE74E712}" presName="composite" presStyleCnt="0"/>
      <dgm:spPr bwMode="auto"/>
    </dgm:pt>
    <dgm:pt modelId="{30941BC1-6EF1-407E-8C1B-11D80DEC40E6}" type="pres">
      <dgm:prSet presAssocID="{E31B46D5-3AB4-41B6-BF24-7772AE74E712}" presName="parTx" presStyleLbl="alignNode1" presStyleIdx="1" presStyleCnt="3">
        <dgm:presLayoutVars>
          <dgm:chMax val="0"/>
          <dgm:chPref val="0"/>
          <dgm:bulletEnabled val="1"/>
        </dgm:presLayoutVars>
      </dgm:prSet>
      <dgm:spPr bwMode="auto"/>
    </dgm:pt>
    <dgm:pt modelId="{807FEE85-77DD-4110-B6DC-E884B16EB2B2}" type="pres">
      <dgm:prSet presAssocID="{E31B46D5-3AB4-41B6-BF24-7772AE74E712}" presName="desTx" presStyleLbl="alignAccFollowNode1" presStyleIdx="1" presStyleCnt="3">
        <dgm:presLayoutVars>
          <dgm:bulletEnabled val="1"/>
        </dgm:presLayoutVars>
      </dgm:prSet>
      <dgm:spPr bwMode="auto"/>
    </dgm:pt>
    <dgm:pt modelId="{917236E8-332A-4037-B7FB-49ED74B17888}" type="pres">
      <dgm:prSet presAssocID="{1C4AA231-A46A-4165-B08C-D322FB9D497E}" presName="space" presStyleCnt="0"/>
      <dgm:spPr bwMode="auto"/>
    </dgm:pt>
    <dgm:pt modelId="{BCB03884-D6C0-4BB8-BA68-A9F6C04C142F}" type="pres">
      <dgm:prSet presAssocID="{E9C59BAD-52FB-4A2E-9F0C-38181EF4C371}" presName="composite" presStyleCnt="0"/>
      <dgm:spPr bwMode="auto"/>
    </dgm:pt>
    <dgm:pt modelId="{E3007989-ED2E-4DAF-82DF-722C38F6BFD1}" type="pres">
      <dgm:prSet presAssocID="{E9C59BAD-52FB-4A2E-9F0C-38181EF4C371}" presName="parTx" presStyleLbl="alignNode1" presStyleIdx="2" presStyleCnt="3">
        <dgm:presLayoutVars>
          <dgm:chMax val="0"/>
          <dgm:chPref val="0"/>
          <dgm:bulletEnabled val="1"/>
        </dgm:presLayoutVars>
      </dgm:prSet>
      <dgm:spPr bwMode="auto"/>
    </dgm:pt>
    <dgm:pt modelId="{17B29EBE-146D-4175-8344-50E46716866A}" type="pres">
      <dgm:prSet presAssocID="{E9C59BAD-52FB-4A2E-9F0C-38181EF4C371}" presName="desTx" presStyleLbl="alignAccFollowNode1" presStyleIdx="2" presStyleCnt="3">
        <dgm:presLayoutVars>
          <dgm:bulletEnabled val="1"/>
        </dgm:presLayoutVars>
      </dgm:prSet>
      <dgm:spPr bwMode="auto"/>
    </dgm:pt>
  </dgm:ptLst>
  <dgm:cxnLst>
    <dgm:cxn modelId="{B24DB30F-39C5-410C-AC5A-7131C6F546D1}" type="presOf" srcId="{EDA4F57C-0A44-4560-B75F-3A7022FA424D}" destId="{EA4BF814-81CD-4723-A80D-D8D4FC4BC481}" srcOrd="0" destOrd="0" presId="urn:microsoft.com/office/officeart/2005/8/layout/hList1"/>
    <dgm:cxn modelId="{D2BC181C-A74F-45D0-AF79-7FCF45D50A15}" type="presOf" srcId="{B06F4982-068C-48B1-B939-60FF82F691F5}" destId="{807FEE85-77DD-4110-B6DC-E884B16EB2B2}" srcOrd="0" destOrd="0" presId="urn:microsoft.com/office/officeart/2005/8/layout/hList1"/>
    <dgm:cxn modelId="{973A7B2E-7D0E-41DE-87F7-FD407B77E1DD}" type="presOf" srcId="{82C491CE-ACC8-4173-A39B-CE5D810B4F21}" destId="{17B29EBE-146D-4175-8344-50E46716866A}" srcOrd="0" destOrd="1" presId="urn:microsoft.com/office/officeart/2005/8/layout/hList1"/>
    <dgm:cxn modelId="{0FA61E38-A3D9-4748-B653-C90332F6F8BC}" type="presOf" srcId="{E9C59BAD-52FB-4A2E-9F0C-38181EF4C371}" destId="{E3007989-ED2E-4DAF-82DF-722C38F6BFD1}" srcOrd="0" destOrd="0" presId="urn:microsoft.com/office/officeart/2005/8/layout/hList1"/>
    <dgm:cxn modelId="{B248AE3D-3FCB-4CCD-8107-873686176249}" srcId="{E9C59BAD-52FB-4A2E-9F0C-38181EF4C371}" destId="{82C491CE-ACC8-4173-A39B-CE5D810B4F21}" srcOrd="1" destOrd="0" parTransId="{027A14E6-95CB-4A3B-BDF7-D38F5E9C97ED}" sibTransId="{893E0ECF-0E7C-4D2D-ABE1-A5CE0A13314C}"/>
    <dgm:cxn modelId="{B73C5063-9610-43E2-88EC-F252A980C69D}" srcId="{E31B46D5-3AB4-41B6-BF24-7772AE74E712}" destId="{49CF7493-96ED-491C-91DF-D672612783DE}" srcOrd="2" destOrd="0" parTransId="{F517A095-981F-4586-A095-A9855FEB3BCA}" sibTransId="{75FBBC7D-564C-4563-8206-6631C6E413DA}"/>
    <dgm:cxn modelId="{F0891344-09C5-4DD0-A757-A90555CC5E04}" type="presOf" srcId="{A128492A-D777-442B-A121-AFAAE8EDD2B8}" destId="{B4D4A11C-FC58-4A16-AC09-84150EDF7F11}" srcOrd="0" destOrd="1" presId="urn:microsoft.com/office/officeart/2005/8/layout/hList1"/>
    <dgm:cxn modelId="{7D13136E-F0CF-4F7D-9B57-001F8BAC1563}" srcId="{E31B46D5-3AB4-41B6-BF24-7772AE74E712}" destId="{CE6BB8F0-0451-4C9D-B550-2F88F59D1C98}" srcOrd="3" destOrd="0" parTransId="{91C5A416-A890-42B9-9C88-7A1B3EE9EA0D}" sibTransId="{DE3C7BED-E4A9-48DC-A684-9A077E03E50F}"/>
    <dgm:cxn modelId="{B40EDA71-B266-4AC5-A94F-8CCD59173453}" type="presOf" srcId="{49CF7493-96ED-491C-91DF-D672612783DE}" destId="{807FEE85-77DD-4110-B6DC-E884B16EB2B2}" srcOrd="0" destOrd="2" presId="urn:microsoft.com/office/officeart/2005/8/layout/hList1"/>
    <dgm:cxn modelId="{BDD78372-04E1-46AA-8643-FAD0085121A0}" type="presOf" srcId="{E31B46D5-3AB4-41B6-BF24-7772AE74E712}" destId="{30941BC1-6EF1-407E-8C1B-11D80DEC40E6}" srcOrd="0" destOrd="0" presId="urn:microsoft.com/office/officeart/2005/8/layout/hList1"/>
    <dgm:cxn modelId="{D797BA52-F970-4BF7-A965-413F1F91E945}" type="presOf" srcId="{A1AC1346-292A-4BD8-8BC2-6771862AF9A3}" destId="{B4D4A11C-FC58-4A16-AC09-84150EDF7F11}" srcOrd="0" destOrd="0" presId="urn:microsoft.com/office/officeart/2005/8/layout/hList1"/>
    <dgm:cxn modelId="{2E9CC052-8651-460E-B864-D19719898B82}" srcId="{EDA4F57C-0A44-4560-B75F-3A7022FA424D}" destId="{A128492A-D777-442B-A121-AFAAE8EDD2B8}" srcOrd="1" destOrd="0" parTransId="{445A7E8E-BAFF-4534-AA31-D1EABE96F35E}" sibTransId="{3EB56FBD-802D-4EC2-BAD8-58B5C3F318BB}"/>
    <dgm:cxn modelId="{E6AD2B55-E517-40E6-BB2A-A83BA5E02BEB}" srcId="{E9C59BAD-52FB-4A2E-9F0C-38181EF4C371}" destId="{9C02C883-2DF5-4425-A202-CED5ABA7A703}" srcOrd="0" destOrd="0" parTransId="{72ABA83E-4EEE-42B0-B307-B26F0192764B}" sibTransId="{BCA5BACF-2890-457C-8045-9BD369C6E044}"/>
    <dgm:cxn modelId="{24CF7C84-3444-44A4-A375-69223917433E}" srcId="{40458D73-7696-45B3-9C75-93984DEDDBB7}" destId="{E31B46D5-3AB4-41B6-BF24-7772AE74E712}" srcOrd="1" destOrd="0" parTransId="{64721AE0-E475-460B-8720-5E83A072F419}" sibTransId="{1C4AA231-A46A-4165-B08C-D322FB9D497E}"/>
    <dgm:cxn modelId="{52AC6E87-CD25-41DD-8612-BF072C8218D1}" type="presOf" srcId="{CE6BB8F0-0451-4C9D-B550-2F88F59D1C98}" destId="{807FEE85-77DD-4110-B6DC-E884B16EB2B2}" srcOrd="0" destOrd="3" presId="urn:microsoft.com/office/officeart/2005/8/layout/hList1"/>
    <dgm:cxn modelId="{782B9C8C-3800-48CB-8236-98DB9CF36390}" srcId="{40458D73-7696-45B3-9C75-93984DEDDBB7}" destId="{EDA4F57C-0A44-4560-B75F-3A7022FA424D}" srcOrd="0" destOrd="0" parTransId="{CDB5981F-FB4D-41CD-BB99-FC37D6476134}" sibTransId="{AA08D2F1-EE1A-48AC-A169-0F5D1BDAE68C}"/>
    <dgm:cxn modelId="{9387BB9F-16EF-4F1C-BA62-72C96F012C65}" srcId="{E31B46D5-3AB4-41B6-BF24-7772AE74E712}" destId="{B06F4982-068C-48B1-B939-60FF82F691F5}" srcOrd="0" destOrd="0" parTransId="{E3680635-5173-4A3F-8A54-C51BD89CB2B9}" sibTransId="{44816695-9172-4F4E-942C-43C9999C41C9}"/>
    <dgm:cxn modelId="{512E69A8-C66E-4778-8D58-CC5E6CE92E4E}" type="presOf" srcId="{40458D73-7696-45B3-9C75-93984DEDDBB7}" destId="{D5858CDD-3D4E-4A64-9286-7E68CD27F86D}" srcOrd="0" destOrd="0" presId="urn:microsoft.com/office/officeart/2005/8/layout/hList1"/>
    <dgm:cxn modelId="{E0676FB0-FF5C-4C37-B1BA-BCF9D5E10195}" type="presOf" srcId="{3896B939-7F6D-458C-8361-5FCF788AEE50}" destId="{807FEE85-77DD-4110-B6DC-E884B16EB2B2}" srcOrd="0" destOrd="1" presId="urn:microsoft.com/office/officeart/2005/8/layout/hList1"/>
    <dgm:cxn modelId="{DA73AED4-B21D-4DEB-803A-F27F87BFA0C4}" srcId="{40458D73-7696-45B3-9C75-93984DEDDBB7}" destId="{E9C59BAD-52FB-4A2E-9F0C-38181EF4C371}" srcOrd="2" destOrd="0" parTransId="{2CE570AE-2535-4BCA-9693-7BA53919805E}" sibTransId="{B98D0A8D-F450-4F88-A9F5-E084B197532C}"/>
    <dgm:cxn modelId="{98B05DD5-B23D-4106-A5A6-CF7157DB9198}" srcId="{E31B46D5-3AB4-41B6-BF24-7772AE74E712}" destId="{3896B939-7F6D-458C-8361-5FCF788AEE50}" srcOrd="1" destOrd="0" parTransId="{7442A9CA-2EBF-4BA5-BD41-3FFAD48ED3A9}" sibTransId="{9DDFBD51-E549-4307-B938-26D4DAAE048F}"/>
    <dgm:cxn modelId="{438C4AF2-8DB7-4910-893C-26AF42CFA0F2}" srcId="{EDA4F57C-0A44-4560-B75F-3A7022FA424D}" destId="{A1AC1346-292A-4BD8-8BC2-6771862AF9A3}" srcOrd="0" destOrd="0" parTransId="{6E9683B3-D182-45BF-BA9D-05F3F70F45B8}" sibTransId="{EDAF2382-5FDD-4D0A-9A28-C0D90EFB0337}"/>
    <dgm:cxn modelId="{036245F9-CDD5-46E8-93F9-6732D5FED893}" type="presOf" srcId="{9C02C883-2DF5-4425-A202-CED5ABA7A703}" destId="{17B29EBE-146D-4175-8344-50E46716866A}" srcOrd="0" destOrd="0" presId="urn:microsoft.com/office/officeart/2005/8/layout/hList1"/>
    <dgm:cxn modelId="{AB8F368C-9714-463D-8207-42231BC056C5}" type="presParOf" srcId="{D5858CDD-3D4E-4A64-9286-7E68CD27F86D}" destId="{8E6D38C2-8574-44DB-BE74-EACFD5FCC87E}" srcOrd="0" destOrd="0" presId="urn:microsoft.com/office/officeart/2005/8/layout/hList1"/>
    <dgm:cxn modelId="{C96EA66A-1E8F-4C54-8A8F-24C5FDCEBC0E}" type="presParOf" srcId="{8E6D38C2-8574-44DB-BE74-EACFD5FCC87E}" destId="{EA4BF814-81CD-4723-A80D-D8D4FC4BC481}" srcOrd="0" destOrd="0" presId="urn:microsoft.com/office/officeart/2005/8/layout/hList1"/>
    <dgm:cxn modelId="{8AEEEC47-7D6D-4EEC-A190-FB99C3B7405E}" type="presParOf" srcId="{8E6D38C2-8574-44DB-BE74-EACFD5FCC87E}" destId="{B4D4A11C-FC58-4A16-AC09-84150EDF7F11}" srcOrd="1" destOrd="0" presId="urn:microsoft.com/office/officeart/2005/8/layout/hList1"/>
    <dgm:cxn modelId="{06D6B08F-2D7A-4F3E-B8ED-2D9C6F9333E7}" type="presParOf" srcId="{D5858CDD-3D4E-4A64-9286-7E68CD27F86D}" destId="{D8151EF4-3DB7-47F5-A00E-BCBF57F0E17A}" srcOrd="1" destOrd="0" presId="urn:microsoft.com/office/officeart/2005/8/layout/hList1"/>
    <dgm:cxn modelId="{BA1D5066-AF8A-4235-BBA6-29572B79F148}" type="presParOf" srcId="{D5858CDD-3D4E-4A64-9286-7E68CD27F86D}" destId="{31517195-2E92-438D-AB12-BA65EB22D2A9}" srcOrd="2" destOrd="0" presId="urn:microsoft.com/office/officeart/2005/8/layout/hList1"/>
    <dgm:cxn modelId="{F777925D-3610-4CD0-A5E0-ADA6B1C34BB6}" type="presParOf" srcId="{31517195-2E92-438D-AB12-BA65EB22D2A9}" destId="{30941BC1-6EF1-407E-8C1B-11D80DEC40E6}" srcOrd="0" destOrd="0" presId="urn:microsoft.com/office/officeart/2005/8/layout/hList1"/>
    <dgm:cxn modelId="{A37589BE-E30C-431C-8678-7D2B1CDE6B99}" type="presParOf" srcId="{31517195-2E92-438D-AB12-BA65EB22D2A9}" destId="{807FEE85-77DD-4110-B6DC-E884B16EB2B2}" srcOrd="1" destOrd="0" presId="urn:microsoft.com/office/officeart/2005/8/layout/hList1"/>
    <dgm:cxn modelId="{B68F607D-3E69-45CF-BFD0-F11ADD40C45F}" type="presParOf" srcId="{D5858CDD-3D4E-4A64-9286-7E68CD27F86D}" destId="{917236E8-332A-4037-B7FB-49ED74B17888}" srcOrd="3" destOrd="0" presId="urn:microsoft.com/office/officeart/2005/8/layout/hList1"/>
    <dgm:cxn modelId="{14C7BD94-6305-482A-9550-52891315D4C8}" type="presParOf" srcId="{D5858CDD-3D4E-4A64-9286-7E68CD27F86D}" destId="{BCB03884-D6C0-4BB8-BA68-A9F6C04C142F}" srcOrd="4" destOrd="0" presId="urn:microsoft.com/office/officeart/2005/8/layout/hList1"/>
    <dgm:cxn modelId="{86CF9D13-48D6-4BC1-80B9-CB0711C0B5B4}" type="presParOf" srcId="{BCB03884-D6C0-4BB8-BA68-A9F6C04C142F}" destId="{E3007989-ED2E-4DAF-82DF-722C38F6BFD1}" srcOrd="0" destOrd="0" presId="urn:microsoft.com/office/officeart/2005/8/layout/hList1"/>
    <dgm:cxn modelId="{8CEFE81A-EA3D-4D71-AF8A-B5809DCD97F4}" type="presParOf" srcId="{BCB03884-D6C0-4BB8-BA68-A9F6C04C142F}" destId="{17B29EBE-146D-4175-8344-50E4671686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E3DAE0-B697-49E3-AB79-9498EB9EEA6A}" type="doc">
      <dgm:prSet loTypeId="urn:microsoft.com/office/officeart/2005/8/layout/default" loCatId="list" qsTypeId="urn:microsoft.com/office/officeart/2005/8/quickstyle/simple3#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de-DE"/>
        </a:p>
      </dgm:t>
    </dgm:pt>
    <dgm:pt modelId="{015A0D85-F641-4312-9E4F-926A135424A5}">
      <dgm:prSet phldrT=""/>
      <dgm:spPr bwMode="auto"/>
      <dgm:t>
        <a:bodyPr/>
        <a:lstStyle/>
        <a:p>
          <a:pPr>
            <a:defRPr/>
          </a:pPr>
          <a:r>
            <a:rPr lang="de-DE"/>
            <a:t>Sprachpraxis:</a:t>
          </a:r>
          <a:endParaRPr/>
        </a:p>
        <a:p>
          <a:pPr>
            <a:defRPr/>
          </a:pPr>
          <a:r>
            <a:rPr lang="de-DE"/>
            <a:t>Sprache lernen</a:t>
          </a:r>
          <a:endParaRPr/>
        </a:p>
      </dgm:t>
    </dgm:pt>
    <dgm:pt modelId="{3AAD3321-2E08-4B4D-AADE-773909AB9907}" type="parTrans" cxnId="{985EFB70-FC1A-47FC-8EA1-3ECA6CF45AF7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8F02197E-B042-4C2F-BFEA-F72B5AAE63A2}" type="sibTrans" cxnId="{985EFB70-FC1A-47FC-8EA1-3ECA6CF45AF7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F76C10D6-A84E-4FA3-8B5A-56630054F140}">
      <dgm:prSet phldrT=""/>
      <dgm:spPr bwMode="auto"/>
      <dgm:t>
        <a:bodyPr/>
        <a:lstStyle/>
        <a:p>
          <a:pPr>
            <a:defRPr/>
          </a:pPr>
          <a:r>
            <a:rPr lang="de-DE"/>
            <a:t>Sprachwissenschaft:</a:t>
          </a:r>
          <a:endParaRPr/>
        </a:p>
        <a:p>
          <a:pPr>
            <a:defRPr/>
          </a:pPr>
          <a:r>
            <a:rPr lang="de-DE"/>
            <a:t>Sprache untersuchen</a:t>
          </a:r>
          <a:endParaRPr/>
        </a:p>
      </dgm:t>
    </dgm:pt>
    <dgm:pt modelId="{049925F8-A373-4203-8341-C422D1888FA8}" type="parTrans" cxnId="{5CEC8AD7-398A-4A4D-B056-21D2B4030929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44C13579-E4F8-456C-9315-23AA5DDCAB87}" type="sibTrans" cxnId="{5CEC8AD7-398A-4A4D-B056-21D2B4030929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2013ADDA-BD8F-4AAF-B700-A56011C21CDC}">
      <dgm:prSet phldrT=""/>
      <dgm:spPr bwMode="auto"/>
      <dgm:t>
        <a:bodyPr/>
        <a:lstStyle/>
        <a:p>
          <a:pPr>
            <a:defRPr/>
          </a:pPr>
          <a:r>
            <a:rPr lang="de-DE"/>
            <a:t>Literaturwissenschaft:</a:t>
          </a:r>
          <a:endParaRPr/>
        </a:p>
        <a:p>
          <a:pPr>
            <a:defRPr/>
          </a:pPr>
          <a:r>
            <a:rPr lang="de-DE"/>
            <a:t>Texte analysieren</a:t>
          </a:r>
          <a:endParaRPr/>
        </a:p>
      </dgm:t>
    </dgm:pt>
    <dgm:pt modelId="{FABCC29C-41AC-4F0B-BF38-701E2BE05DFA}" type="parTrans" cxnId="{E9A4B1D3-34A8-4003-8622-3FEED2B7FAE2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AFFD277F-C8C7-4482-9E2A-0F5D5D0CF3E9}" type="sibTrans" cxnId="{E9A4B1D3-34A8-4003-8622-3FEED2B7FAE2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FFB9FA74-EF06-4231-8FE9-1B4CEDE6F84A}">
      <dgm:prSet phldrT=""/>
      <dgm:spPr bwMode="auto"/>
      <dgm:t>
        <a:bodyPr/>
        <a:lstStyle/>
        <a:p>
          <a:pPr>
            <a:defRPr/>
          </a:pPr>
          <a:r>
            <a:rPr lang="de-DE"/>
            <a:t>Landeswissenschaft:</a:t>
          </a:r>
          <a:endParaRPr/>
        </a:p>
        <a:p>
          <a:pPr>
            <a:defRPr/>
          </a:pPr>
          <a:r>
            <a:rPr lang="de-DE"/>
            <a:t>Kulturen verstehen</a:t>
          </a:r>
          <a:endParaRPr/>
        </a:p>
      </dgm:t>
    </dgm:pt>
    <dgm:pt modelId="{185FBE09-7D9D-44D4-9F7A-7A4ADA04D4D6}" type="parTrans" cxnId="{9C1CF58E-8C63-461E-A143-F1960E669ABB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365DD68E-7D87-4C2B-A08E-74C577F407A3}" type="sibTrans" cxnId="{9C1CF58E-8C63-461E-A143-F1960E669ABB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AB8F1338-3EEE-454A-9C65-25B54DBA4F82}">
      <dgm:prSet phldrT=""/>
      <dgm:spPr bwMode="auto"/>
      <dgm:t>
        <a:bodyPr/>
        <a:lstStyle/>
        <a:p>
          <a:pPr>
            <a:defRPr/>
          </a:pPr>
          <a:r>
            <a:rPr lang="de-DE"/>
            <a:t>Fachdidaktik </a:t>
          </a:r>
          <a:endParaRPr/>
        </a:p>
        <a:p>
          <a:pPr>
            <a:defRPr/>
          </a:pPr>
          <a:r>
            <a:rPr lang="de-DE"/>
            <a:t>(bei Lehramt): </a:t>
          </a:r>
          <a:endParaRPr/>
        </a:p>
        <a:p>
          <a:pPr>
            <a:defRPr/>
          </a:pPr>
          <a:r>
            <a:rPr lang="de-DE"/>
            <a:t>Sprache lehren</a:t>
          </a:r>
          <a:endParaRPr/>
        </a:p>
      </dgm:t>
    </dgm:pt>
    <dgm:pt modelId="{A26C9DF4-C187-4263-AF5F-F6B622F58407}" type="parTrans" cxnId="{6DBC7152-6CF9-49B8-B257-1A67A71886A7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8C49786D-D1D6-4288-AE5D-D53890FDFF23}" type="sibTrans" cxnId="{6DBC7152-6CF9-49B8-B257-1A67A71886A7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D598FB7D-23FF-4B89-A620-BBDF96231FE4}" type="pres">
      <dgm:prSet presAssocID="{B2E3DAE0-B697-49E3-AB79-9498EB9EEA6A}" presName="diagram" presStyleCnt="0">
        <dgm:presLayoutVars>
          <dgm:dir/>
          <dgm:resizeHandles val="exact"/>
        </dgm:presLayoutVars>
      </dgm:prSet>
      <dgm:spPr bwMode="auto"/>
    </dgm:pt>
    <dgm:pt modelId="{B255FA4B-05A4-4F8C-AE94-63496C5FF0C1}" type="pres">
      <dgm:prSet presAssocID="{015A0D85-F641-4312-9E4F-926A135424A5}" presName="node" presStyleLbl="node1" presStyleIdx="0" presStyleCnt="5">
        <dgm:presLayoutVars>
          <dgm:bulletEnabled val="1"/>
        </dgm:presLayoutVars>
      </dgm:prSet>
      <dgm:spPr bwMode="auto"/>
    </dgm:pt>
    <dgm:pt modelId="{F7E05B4A-C375-4377-B873-018AE0BC19C9}" type="pres">
      <dgm:prSet presAssocID="{8F02197E-B042-4C2F-BFEA-F72B5AAE63A2}" presName="sibTrans" presStyleCnt="0"/>
      <dgm:spPr bwMode="auto"/>
    </dgm:pt>
    <dgm:pt modelId="{CB352D74-2331-4DC1-9790-5D61A3A8BF10}" type="pres">
      <dgm:prSet presAssocID="{F76C10D6-A84E-4FA3-8B5A-56630054F140}" presName="node" presStyleLbl="node1" presStyleIdx="1" presStyleCnt="5">
        <dgm:presLayoutVars>
          <dgm:bulletEnabled val="1"/>
        </dgm:presLayoutVars>
      </dgm:prSet>
      <dgm:spPr bwMode="auto"/>
    </dgm:pt>
    <dgm:pt modelId="{600DE84D-A626-4E5E-8881-325901D608C5}" type="pres">
      <dgm:prSet presAssocID="{44C13579-E4F8-456C-9315-23AA5DDCAB87}" presName="sibTrans" presStyleCnt="0"/>
      <dgm:spPr bwMode="auto"/>
    </dgm:pt>
    <dgm:pt modelId="{5CBD6E0C-AF7A-4D22-9854-8FE8828326C4}" type="pres">
      <dgm:prSet presAssocID="{2013ADDA-BD8F-4AAF-B700-A56011C21CDC}" presName="node" presStyleLbl="node1" presStyleIdx="2" presStyleCnt="5">
        <dgm:presLayoutVars>
          <dgm:bulletEnabled val="1"/>
        </dgm:presLayoutVars>
      </dgm:prSet>
      <dgm:spPr bwMode="auto"/>
    </dgm:pt>
    <dgm:pt modelId="{5317B483-5BCC-4143-A386-C244383FC76E}" type="pres">
      <dgm:prSet presAssocID="{AFFD277F-C8C7-4482-9E2A-0F5D5D0CF3E9}" presName="sibTrans" presStyleCnt="0"/>
      <dgm:spPr bwMode="auto"/>
    </dgm:pt>
    <dgm:pt modelId="{C99F76E1-2CDA-459A-8F7F-A39095B2F074}" type="pres">
      <dgm:prSet presAssocID="{FFB9FA74-EF06-4231-8FE9-1B4CEDE6F84A}" presName="node" presStyleLbl="node1" presStyleIdx="3" presStyleCnt="5">
        <dgm:presLayoutVars>
          <dgm:bulletEnabled val="1"/>
        </dgm:presLayoutVars>
      </dgm:prSet>
      <dgm:spPr bwMode="auto"/>
    </dgm:pt>
    <dgm:pt modelId="{4839B6C8-57E0-405C-B4D4-3FC5D73368A3}" type="pres">
      <dgm:prSet presAssocID="{365DD68E-7D87-4C2B-A08E-74C577F407A3}" presName="sibTrans" presStyleCnt="0"/>
      <dgm:spPr bwMode="auto"/>
    </dgm:pt>
    <dgm:pt modelId="{03B49068-8B13-445D-B8B0-B63CE2CD2BAB}" type="pres">
      <dgm:prSet presAssocID="{AB8F1338-3EEE-454A-9C65-25B54DBA4F82}" presName="node" presStyleLbl="node1" presStyleIdx="4" presStyleCnt="5">
        <dgm:presLayoutVars>
          <dgm:bulletEnabled val="1"/>
        </dgm:presLayoutVars>
      </dgm:prSet>
      <dgm:spPr bwMode="auto"/>
    </dgm:pt>
  </dgm:ptLst>
  <dgm:cxnLst>
    <dgm:cxn modelId="{27993825-CFC9-4767-8F48-69873F54DB33}" type="presOf" srcId="{AB8F1338-3EEE-454A-9C65-25B54DBA4F82}" destId="{03B49068-8B13-445D-B8B0-B63CE2CD2BAB}" srcOrd="0" destOrd="0" presId="urn:microsoft.com/office/officeart/2005/8/layout/default"/>
    <dgm:cxn modelId="{16FD8A6F-5F47-4AF2-BDD3-CE9EA03513D6}" type="presOf" srcId="{015A0D85-F641-4312-9E4F-926A135424A5}" destId="{B255FA4B-05A4-4F8C-AE94-63496C5FF0C1}" srcOrd="0" destOrd="0" presId="urn:microsoft.com/office/officeart/2005/8/layout/default"/>
    <dgm:cxn modelId="{985EFB70-FC1A-47FC-8EA1-3ECA6CF45AF7}" srcId="{B2E3DAE0-B697-49E3-AB79-9498EB9EEA6A}" destId="{015A0D85-F641-4312-9E4F-926A135424A5}" srcOrd="0" destOrd="0" parTransId="{3AAD3321-2E08-4B4D-AADE-773909AB9907}" sibTransId="{8F02197E-B042-4C2F-BFEA-F72B5AAE63A2}"/>
    <dgm:cxn modelId="{6DBC7152-6CF9-49B8-B257-1A67A71886A7}" srcId="{B2E3DAE0-B697-49E3-AB79-9498EB9EEA6A}" destId="{AB8F1338-3EEE-454A-9C65-25B54DBA4F82}" srcOrd="4" destOrd="0" parTransId="{A26C9DF4-C187-4263-AF5F-F6B622F58407}" sibTransId="{8C49786D-D1D6-4288-AE5D-D53890FDFF23}"/>
    <dgm:cxn modelId="{0913DC87-251E-42E7-9AA4-BC3FB50F0617}" type="presOf" srcId="{F76C10D6-A84E-4FA3-8B5A-56630054F140}" destId="{CB352D74-2331-4DC1-9790-5D61A3A8BF10}" srcOrd="0" destOrd="0" presId="urn:microsoft.com/office/officeart/2005/8/layout/default"/>
    <dgm:cxn modelId="{9C1CF58E-8C63-461E-A143-F1960E669ABB}" srcId="{B2E3DAE0-B697-49E3-AB79-9498EB9EEA6A}" destId="{FFB9FA74-EF06-4231-8FE9-1B4CEDE6F84A}" srcOrd="3" destOrd="0" parTransId="{185FBE09-7D9D-44D4-9F7A-7A4ADA04D4D6}" sibTransId="{365DD68E-7D87-4C2B-A08E-74C577F407A3}"/>
    <dgm:cxn modelId="{A6B9FDA3-5819-436F-AFC6-1EF2F17CD5FB}" type="presOf" srcId="{2013ADDA-BD8F-4AAF-B700-A56011C21CDC}" destId="{5CBD6E0C-AF7A-4D22-9854-8FE8828326C4}" srcOrd="0" destOrd="0" presId="urn:microsoft.com/office/officeart/2005/8/layout/default"/>
    <dgm:cxn modelId="{E9A4B1D3-34A8-4003-8622-3FEED2B7FAE2}" srcId="{B2E3DAE0-B697-49E3-AB79-9498EB9EEA6A}" destId="{2013ADDA-BD8F-4AAF-B700-A56011C21CDC}" srcOrd="2" destOrd="0" parTransId="{FABCC29C-41AC-4F0B-BF38-701E2BE05DFA}" sibTransId="{AFFD277F-C8C7-4482-9E2A-0F5D5D0CF3E9}"/>
    <dgm:cxn modelId="{5CEC8AD7-398A-4A4D-B056-21D2B4030929}" srcId="{B2E3DAE0-B697-49E3-AB79-9498EB9EEA6A}" destId="{F76C10D6-A84E-4FA3-8B5A-56630054F140}" srcOrd="1" destOrd="0" parTransId="{049925F8-A373-4203-8341-C422D1888FA8}" sibTransId="{44C13579-E4F8-456C-9315-23AA5DDCAB87}"/>
    <dgm:cxn modelId="{DE38D3DE-EF69-4472-B2BE-D7EABCE5348B}" type="presOf" srcId="{B2E3DAE0-B697-49E3-AB79-9498EB9EEA6A}" destId="{D598FB7D-23FF-4B89-A620-BBDF96231FE4}" srcOrd="0" destOrd="0" presId="urn:microsoft.com/office/officeart/2005/8/layout/default"/>
    <dgm:cxn modelId="{15CBCAF5-4F6B-4A73-A224-F2D6A35A8A73}" type="presOf" srcId="{FFB9FA74-EF06-4231-8FE9-1B4CEDE6F84A}" destId="{C99F76E1-2CDA-459A-8F7F-A39095B2F074}" srcOrd="0" destOrd="0" presId="urn:microsoft.com/office/officeart/2005/8/layout/default"/>
    <dgm:cxn modelId="{C6FB2CAC-4255-4475-BD58-8905A5E69C00}" type="presParOf" srcId="{D598FB7D-23FF-4B89-A620-BBDF96231FE4}" destId="{B255FA4B-05A4-4F8C-AE94-63496C5FF0C1}" srcOrd="0" destOrd="0" presId="urn:microsoft.com/office/officeart/2005/8/layout/default"/>
    <dgm:cxn modelId="{D433C705-3C86-4E08-B90A-1036EE353254}" type="presParOf" srcId="{D598FB7D-23FF-4B89-A620-BBDF96231FE4}" destId="{F7E05B4A-C375-4377-B873-018AE0BC19C9}" srcOrd="1" destOrd="0" presId="urn:microsoft.com/office/officeart/2005/8/layout/default"/>
    <dgm:cxn modelId="{C3BA4ACF-2B82-40EA-B619-8E2F8BD1C05B}" type="presParOf" srcId="{D598FB7D-23FF-4B89-A620-BBDF96231FE4}" destId="{CB352D74-2331-4DC1-9790-5D61A3A8BF10}" srcOrd="2" destOrd="0" presId="urn:microsoft.com/office/officeart/2005/8/layout/default"/>
    <dgm:cxn modelId="{6A4BBD61-14B5-4C56-A76C-0013DF653993}" type="presParOf" srcId="{D598FB7D-23FF-4B89-A620-BBDF96231FE4}" destId="{600DE84D-A626-4E5E-8881-325901D608C5}" srcOrd="3" destOrd="0" presId="urn:microsoft.com/office/officeart/2005/8/layout/default"/>
    <dgm:cxn modelId="{16296CF5-3FCC-4421-9B7E-4D76A147A669}" type="presParOf" srcId="{D598FB7D-23FF-4B89-A620-BBDF96231FE4}" destId="{5CBD6E0C-AF7A-4D22-9854-8FE8828326C4}" srcOrd="4" destOrd="0" presId="urn:microsoft.com/office/officeart/2005/8/layout/default"/>
    <dgm:cxn modelId="{1ACF6A26-5665-46AB-90B2-BFDCE2C3BBFC}" type="presParOf" srcId="{D598FB7D-23FF-4B89-A620-BBDF96231FE4}" destId="{5317B483-5BCC-4143-A386-C244383FC76E}" srcOrd="5" destOrd="0" presId="urn:microsoft.com/office/officeart/2005/8/layout/default"/>
    <dgm:cxn modelId="{AF81F53D-F867-4ED1-B02F-E47183070E5F}" type="presParOf" srcId="{D598FB7D-23FF-4B89-A620-BBDF96231FE4}" destId="{C99F76E1-2CDA-459A-8F7F-A39095B2F074}" srcOrd="6" destOrd="0" presId="urn:microsoft.com/office/officeart/2005/8/layout/default"/>
    <dgm:cxn modelId="{E2512A03-D6A9-4B5D-82FD-911178A195CF}" type="presParOf" srcId="{D598FB7D-23FF-4B89-A620-BBDF96231FE4}" destId="{4839B6C8-57E0-405C-B4D4-3FC5D73368A3}" srcOrd="7" destOrd="0" presId="urn:microsoft.com/office/officeart/2005/8/layout/default"/>
    <dgm:cxn modelId="{5F3E61CF-84B2-4C17-8F20-9C89853063FB}" type="presParOf" srcId="{D598FB7D-23FF-4B89-A620-BBDF96231FE4}" destId="{03B49068-8B13-445D-B8B0-B63CE2CD2BA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BF814-81CD-4723-A80D-D8D4FC4BC481}">
      <dsp:nvSpPr>
        <dsp:cNvPr id="0" name=""/>
        <dsp:cNvSpPr/>
      </dsp:nvSpPr>
      <dsp:spPr bwMode="auto">
        <a:xfrm>
          <a:off x="2846" y="1456141"/>
          <a:ext cx="2775247" cy="797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2200" b="0" i="0" kern="1200"/>
            <a:t>B.A. Lehramt an Gymnasien</a:t>
          </a:r>
          <a:endParaRPr lang="de-DE" sz="2200" kern="1200"/>
        </a:p>
      </dsp:txBody>
      <dsp:txXfrm>
        <a:off x="2846" y="1456141"/>
        <a:ext cx="2775247" cy="797396"/>
      </dsp:txXfrm>
    </dsp:sp>
    <dsp:sp modelId="{B4D4A11C-FC58-4A16-AC09-84150EDF7F11}">
      <dsp:nvSpPr>
        <dsp:cNvPr id="0" name=""/>
        <dsp:cNvSpPr/>
      </dsp:nvSpPr>
      <dsp:spPr bwMode="auto">
        <a:xfrm>
          <a:off x="2846" y="2253538"/>
          <a:ext cx="2775247" cy="1690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de-DE" sz="2200" kern="1200">
              <a:solidFill>
                <a:srgbClr val="0070C0"/>
              </a:solidFill>
            </a:rPr>
            <a:t>Französisch</a:t>
          </a:r>
          <a:endParaRPr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de-DE" sz="2200" kern="1200">
              <a:solidFill>
                <a:srgbClr val="FFC000"/>
              </a:solidFill>
            </a:rPr>
            <a:t>Spanisch</a:t>
          </a:r>
          <a:endParaRPr sz="2200" kern="1200"/>
        </a:p>
      </dsp:txBody>
      <dsp:txXfrm>
        <a:off x="2846" y="2253538"/>
        <a:ext cx="2775247" cy="1690920"/>
      </dsp:txXfrm>
    </dsp:sp>
    <dsp:sp modelId="{30941BC1-6EF1-407E-8C1B-11D80DEC40E6}">
      <dsp:nvSpPr>
        <dsp:cNvPr id="0" name=""/>
        <dsp:cNvSpPr/>
      </dsp:nvSpPr>
      <dsp:spPr bwMode="auto">
        <a:xfrm>
          <a:off x="3166628" y="1456141"/>
          <a:ext cx="2775247" cy="797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2200" b="0" i="0" kern="1200"/>
            <a:t>B.A. Nicht-Lehramt</a:t>
          </a:r>
          <a:endParaRPr lang="de-DE" sz="2200" kern="1200"/>
        </a:p>
      </dsp:txBody>
      <dsp:txXfrm>
        <a:off x="3166628" y="1456141"/>
        <a:ext cx="2775247" cy="797396"/>
      </dsp:txXfrm>
    </dsp:sp>
    <dsp:sp modelId="{807FEE85-77DD-4110-B6DC-E884B16EB2B2}">
      <dsp:nvSpPr>
        <dsp:cNvPr id="0" name=""/>
        <dsp:cNvSpPr/>
      </dsp:nvSpPr>
      <dsp:spPr bwMode="auto">
        <a:xfrm>
          <a:off x="3166628" y="2253538"/>
          <a:ext cx="2775247" cy="1690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de-DE" sz="2200" kern="1200">
              <a:solidFill>
                <a:srgbClr val="0070C0"/>
              </a:solidFill>
            </a:rPr>
            <a:t>Französisch</a:t>
          </a:r>
          <a:endParaRPr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de-DE" sz="2200" kern="1200">
              <a:solidFill>
                <a:srgbClr val="00B050"/>
              </a:solidFill>
            </a:rPr>
            <a:t>Italienisch</a:t>
          </a:r>
          <a:endParaRPr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de-DE" sz="2200" kern="1200">
              <a:solidFill>
                <a:srgbClr val="FF0000"/>
              </a:solidFill>
            </a:rPr>
            <a:t>Portugiesisch</a:t>
          </a:r>
          <a:endParaRPr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de-DE" sz="2200" kern="1200">
              <a:solidFill>
                <a:srgbClr val="FFC000"/>
              </a:solidFill>
            </a:rPr>
            <a:t>Spanisch</a:t>
          </a:r>
          <a:endParaRPr sz="2200" kern="1200"/>
        </a:p>
      </dsp:txBody>
      <dsp:txXfrm>
        <a:off x="3166628" y="2253538"/>
        <a:ext cx="2775247" cy="1690920"/>
      </dsp:txXfrm>
    </dsp:sp>
    <dsp:sp modelId="{E3007989-ED2E-4DAF-82DF-722C38F6BFD1}">
      <dsp:nvSpPr>
        <dsp:cNvPr id="0" name=""/>
        <dsp:cNvSpPr/>
      </dsp:nvSpPr>
      <dsp:spPr bwMode="auto">
        <a:xfrm>
          <a:off x="6330410" y="1456141"/>
          <a:ext cx="2775247" cy="797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2200" b="0" i="0" kern="1200"/>
            <a:t>B.A. Wirtschaftspädagogik</a:t>
          </a:r>
          <a:endParaRPr lang="de-DE" sz="2200" kern="1200"/>
        </a:p>
      </dsp:txBody>
      <dsp:txXfrm>
        <a:off x="6330410" y="1456141"/>
        <a:ext cx="2775247" cy="797396"/>
      </dsp:txXfrm>
    </dsp:sp>
    <dsp:sp modelId="{17B29EBE-146D-4175-8344-50E46716866A}">
      <dsp:nvSpPr>
        <dsp:cNvPr id="0" name=""/>
        <dsp:cNvSpPr/>
      </dsp:nvSpPr>
      <dsp:spPr bwMode="auto">
        <a:xfrm>
          <a:off x="6330410" y="2253538"/>
          <a:ext cx="2775247" cy="1690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de-DE" sz="2200" kern="1200">
              <a:solidFill>
                <a:srgbClr val="0070C0"/>
              </a:solidFill>
            </a:rPr>
            <a:t>Französisch</a:t>
          </a:r>
          <a:endParaRPr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de-DE" sz="2200" kern="1200">
              <a:solidFill>
                <a:srgbClr val="FFC000"/>
              </a:solidFill>
            </a:rPr>
            <a:t>Spanisch</a:t>
          </a:r>
          <a:endParaRPr sz="2200" kern="1200"/>
        </a:p>
      </dsp:txBody>
      <dsp:txXfrm>
        <a:off x="6330410" y="2253538"/>
        <a:ext cx="2775247" cy="1690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5FA4B-05A4-4F8C-AE94-63496C5FF0C1}">
      <dsp:nvSpPr>
        <dsp:cNvPr id="0" name=""/>
        <dsp:cNvSpPr/>
      </dsp:nvSpPr>
      <dsp:spPr bwMode="auto">
        <a:xfrm>
          <a:off x="0" y="339786"/>
          <a:ext cx="2745304" cy="16471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rgbClr val="000000"/>
        </a:lnRef>
        <a:fillRef idx="2">
          <a:srgbClr val="000000"/>
        </a:fillRef>
        <a:effectRef idx="1">
          <a:srgbClr val="00000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2200" kern="1200"/>
            <a:t>Sprachpraxis:</a:t>
          </a:r>
          <a:endParaRPr sz="2200" kern="120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2200" kern="1200"/>
            <a:t>Sprache lernen</a:t>
          </a:r>
          <a:endParaRPr sz="2200" kern="1200"/>
        </a:p>
      </dsp:txBody>
      <dsp:txXfrm>
        <a:off x="0" y="339786"/>
        <a:ext cx="2745304" cy="1647182"/>
      </dsp:txXfrm>
    </dsp:sp>
    <dsp:sp modelId="{CB352D74-2331-4DC1-9790-5D61A3A8BF10}">
      <dsp:nvSpPr>
        <dsp:cNvPr id="0" name=""/>
        <dsp:cNvSpPr/>
      </dsp:nvSpPr>
      <dsp:spPr bwMode="auto">
        <a:xfrm>
          <a:off x="3019835" y="339786"/>
          <a:ext cx="2745304" cy="16471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rgbClr val="000000"/>
        </a:lnRef>
        <a:fillRef idx="2">
          <a:srgbClr val="000000"/>
        </a:fillRef>
        <a:effectRef idx="1">
          <a:srgbClr val="00000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2200" kern="1200"/>
            <a:t>Sprachwissenschaft:</a:t>
          </a:r>
          <a:endParaRPr sz="2200" kern="120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2200" kern="1200"/>
            <a:t>Sprache untersuchen</a:t>
          </a:r>
          <a:endParaRPr sz="2200" kern="1200"/>
        </a:p>
      </dsp:txBody>
      <dsp:txXfrm>
        <a:off x="3019835" y="339786"/>
        <a:ext cx="2745304" cy="1647182"/>
      </dsp:txXfrm>
    </dsp:sp>
    <dsp:sp modelId="{5CBD6E0C-AF7A-4D22-9854-8FE8828326C4}">
      <dsp:nvSpPr>
        <dsp:cNvPr id="0" name=""/>
        <dsp:cNvSpPr/>
      </dsp:nvSpPr>
      <dsp:spPr bwMode="auto">
        <a:xfrm>
          <a:off x="6039670" y="339786"/>
          <a:ext cx="2745304" cy="16471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rgbClr val="000000"/>
        </a:lnRef>
        <a:fillRef idx="2">
          <a:srgbClr val="000000"/>
        </a:fillRef>
        <a:effectRef idx="1">
          <a:srgbClr val="00000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2200" kern="1200"/>
            <a:t>Literaturwissenschaft:</a:t>
          </a:r>
          <a:endParaRPr sz="2200" kern="120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2200" kern="1200"/>
            <a:t>Texte analysieren</a:t>
          </a:r>
          <a:endParaRPr sz="2200" kern="1200"/>
        </a:p>
      </dsp:txBody>
      <dsp:txXfrm>
        <a:off x="6039670" y="339786"/>
        <a:ext cx="2745304" cy="1647182"/>
      </dsp:txXfrm>
    </dsp:sp>
    <dsp:sp modelId="{C99F76E1-2CDA-459A-8F7F-A39095B2F074}">
      <dsp:nvSpPr>
        <dsp:cNvPr id="0" name=""/>
        <dsp:cNvSpPr/>
      </dsp:nvSpPr>
      <dsp:spPr bwMode="auto">
        <a:xfrm>
          <a:off x="1509917" y="2261500"/>
          <a:ext cx="2745304" cy="16471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rgbClr val="000000"/>
        </a:lnRef>
        <a:fillRef idx="2">
          <a:srgbClr val="000000"/>
        </a:fillRef>
        <a:effectRef idx="1">
          <a:srgbClr val="00000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2200" kern="1200"/>
            <a:t>Landeswissenschaft:</a:t>
          </a:r>
          <a:endParaRPr sz="2200" kern="120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2200" kern="1200"/>
            <a:t>Kulturen verstehen</a:t>
          </a:r>
          <a:endParaRPr sz="2200" kern="1200"/>
        </a:p>
      </dsp:txBody>
      <dsp:txXfrm>
        <a:off x="1509917" y="2261500"/>
        <a:ext cx="2745304" cy="1647182"/>
      </dsp:txXfrm>
    </dsp:sp>
    <dsp:sp modelId="{03B49068-8B13-445D-B8B0-B63CE2CD2BAB}">
      <dsp:nvSpPr>
        <dsp:cNvPr id="0" name=""/>
        <dsp:cNvSpPr/>
      </dsp:nvSpPr>
      <dsp:spPr bwMode="auto">
        <a:xfrm>
          <a:off x="4529752" y="2261500"/>
          <a:ext cx="2745304" cy="16471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rgbClr val="000000"/>
        </a:lnRef>
        <a:fillRef idx="2">
          <a:srgbClr val="000000"/>
        </a:fillRef>
        <a:effectRef idx="1">
          <a:srgbClr val="00000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2200" kern="1200"/>
            <a:t>Fachdidaktik </a:t>
          </a:r>
          <a:endParaRPr sz="2200" kern="120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2200" kern="1200"/>
            <a:t>(bei Lehramt): </a:t>
          </a:r>
          <a:endParaRPr sz="2200" kern="120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2200" kern="1200"/>
            <a:t>Sprache lehren</a:t>
          </a:r>
          <a:endParaRPr sz="2200" kern="1200"/>
        </a:p>
      </dsp:txBody>
      <dsp:txXfrm>
        <a:off x="4529752" y="2261500"/>
        <a:ext cx="2745304" cy="1647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/>
    <dgm:txPr/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/>
    <dgm:txPr/>
    <dgm:style>
      <a:lnRef idx="1">
        <a:srgbClr val="000000"/>
      </a:lnRef>
      <a:fillRef idx="2">
        <a:srgbClr val="000000"/>
      </a:fillRef>
      <a:effectRef idx="0">
        <a:srgbClr val="00000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/>
    <dgm:txPr/>
    <dgm:style>
      <a:lnRef idx="0">
        <a:srgbClr val="000000"/>
      </a:lnRef>
      <a:fillRef idx="2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/>
    <dgm:txPr/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/>
    <dgm:txPr/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/>
    <dgm:txPr/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/>
    <dgm:txPr/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rgbClr val="000000"/>
      </a:lnRef>
      <a:fillRef idx="2">
        <a:srgbClr val="000000"/>
      </a:fillRef>
      <a:effectRef idx="1">
        <a:srgbClr val="000000"/>
      </a:effectRef>
      <a:fontRef idx="minor"/>
    </dgm:style>
  </dgm:styleLbl>
  <dgm:styleLbl name="asst0">
    <dgm:scene3d>
      <a:camera prst="orthographicFront"/>
      <a:lightRig rig="flat" dir="t"/>
    </dgm:scene3d>
    <dgm:sp3d/>
    <dgm:txPr/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/>
    <dgm:txPr/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/>
    <dgm:txPr/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/>
    <dgm:txPr/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/>
    <dgm:txPr/>
    <dgm:style>
      <a:lnRef idx="0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rgbClr val="000000"/>
      </a:lnRef>
      <a:fillRef idx="2">
        <a:srgbClr val="000000"/>
      </a:fillRef>
      <a:effectRef idx="1">
        <a:srgbClr val="00000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rgbClr val="000000"/>
      </a:lnRef>
      <a:fillRef idx="2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flat" dir="t"/>
    </dgm:scene3d>
    <dgm:sp3d/>
    <dgm:txPr/>
    <dgm:style>
      <a:lnRef idx="1">
        <a:srgbClr val="000000"/>
      </a:lnRef>
      <a:fillRef idx="2">
        <a:srgbClr val="000000"/>
      </a:fillRef>
      <a:effectRef idx="1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5635625" cy="487363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7366001" y="1"/>
            <a:ext cx="5635625" cy="487363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r">
              <a:defRPr sz="1200"/>
            </a:lvl1pPr>
          </a:lstStyle>
          <a:p>
            <a:pPr>
              <a:defRPr/>
            </a:pPr>
            <a:fld id="{66C661A5-9AB9-1949-9B9A-C46C190AE8BF}" type="datetime1">
              <a:rPr lang="de-DE"/>
              <a:t>09.03.2026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64000" y="731838"/>
            <a:ext cx="48768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8" rIns="91434" bIns="45718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1300163" y="4632324"/>
            <a:ext cx="10404475" cy="43894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264651"/>
            <a:ext cx="5635625" cy="487363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7366001" y="9264651"/>
            <a:ext cx="5635625" cy="487363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r">
              <a:defRPr sz="1200"/>
            </a:lvl1pPr>
          </a:lstStyle>
          <a:p>
            <a:pPr>
              <a:defRPr/>
            </a:pPr>
            <a:fld id="{584A433B-D369-FE47-BCB2-D5C24AAD91F8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324703">
      <a:defRPr sz="850">
        <a:solidFill>
          <a:schemeClr val="tx1"/>
        </a:solidFill>
        <a:latin typeface="+mn-lt"/>
        <a:ea typeface="+mn-ea"/>
        <a:cs typeface="+mn-cs"/>
      </a:defRPr>
    </a:lvl1pPr>
    <a:lvl2pPr marL="324703" algn="l" defTabSz="324703">
      <a:defRPr sz="850">
        <a:solidFill>
          <a:schemeClr val="tx1"/>
        </a:solidFill>
        <a:latin typeface="+mn-lt"/>
        <a:ea typeface="+mn-ea"/>
        <a:cs typeface="+mn-cs"/>
      </a:defRPr>
    </a:lvl2pPr>
    <a:lvl3pPr marL="649407" algn="l" defTabSz="324703">
      <a:defRPr sz="850">
        <a:solidFill>
          <a:schemeClr val="tx1"/>
        </a:solidFill>
        <a:latin typeface="+mn-lt"/>
        <a:ea typeface="+mn-ea"/>
        <a:cs typeface="+mn-cs"/>
      </a:defRPr>
    </a:lvl3pPr>
    <a:lvl4pPr marL="974110" algn="l" defTabSz="324703">
      <a:defRPr sz="850">
        <a:solidFill>
          <a:schemeClr val="tx1"/>
        </a:solidFill>
        <a:latin typeface="+mn-lt"/>
        <a:ea typeface="+mn-ea"/>
        <a:cs typeface="+mn-cs"/>
      </a:defRPr>
    </a:lvl4pPr>
    <a:lvl5pPr marL="1298814" algn="l" defTabSz="324703">
      <a:defRPr sz="850">
        <a:solidFill>
          <a:schemeClr val="tx1"/>
        </a:solidFill>
        <a:latin typeface="+mn-lt"/>
        <a:ea typeface="+mn-ea"/>
        <a:cs typeface="+mn-cs"/>
      </a:defRPr>
    </a:lvl5pPr>
    <a:lvl6pPr marL="1623517" algn="l" defTabSz="324703">
      <a:defRPr sz="850">
        <a:solidFill>
          <a:schemeClr val="tx1"/>
        </a:solidFill>
        <a:latin typeface="+mn-lt"/>
        <a:ea typeface="+mn-ea"/>
        <a:cs typeface="+mn-cs"/>
      </a:defRPr>
    </a:lvl6pPr>
    <a:lvl7pPr marL="1948221" algn="l" defTabSz="324703">
      <a:defRPr sz="850">
        <a:solidFill>
          <a:schemeClr val="tx1"/>
        </a:solidFill>
        <a:latin typeface="+mn-lt"/>
        <a:ea typeface="+mn-ea"/>
        <a:cs typeface="+mn-cs"/>
      </a:defRPr>
    </a:lvl7pPr>
    <a:lvl8pPr marL="2272924" algn="l" defTabSz="324703">
      <a:defRPr sz="850">
        <a:solidFill>
          <a:schemeClr val="tx1"/>
        </a:solidFill>
        <a:latin typeface="+mn-lt"/>
        <a:ea typeface="+mn-ea"/>
        <a:cs typeface="+mn-cs"/>
      </a:defRPr>
    </a:lvl8pPr>
    <a:lvl9pPr marL="2597628" algn="l" defTabSz="324703">
      <a:defRPr sz="85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C595EC6-05A1-971B-7A51-FE2D6ECA4686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72B30A-8427-3FAF-1D6A-7E7B0F58CC98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9D8085B-7043-5AE9-3CE3-D5BE6C82A671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513B998-A22F-BD61-B317-70AD5DD4B617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76B21D7-CA1F-3B4A-E6B3-8EA45335D67E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4532224-4F4F-BCEC-715E-CACC55C8000C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1A8A0FD-7188-DADE-1DC7-2218E38891C1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7F0D1FB-B968-6BA3-5AA5-11870D35DC03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DFC9C83-1AFA-3189-C240-5F6B09121B07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1F7AA06-6B74-1147-AF23-F2C49DE072F6}" type="slidenum">
              <a:rPr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D52C5E4-EA9C-44ED-1F0B-156347EC77A7}" type="slidenum">
              <a:rPr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DE99A93-52C9-EB21-723E-C9216C6EA257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75A19D6-3564-C9F5-1126-9268F2B4277D}" type="slidenum">
              <a:rPr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A9EB411-D83E-02AC-4301-8E74C42DB90F}" type="slidenum">
              <a:rPr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47B53D8-C938-6FB4-7F0B-CDA6D4C65666}" type="slidenum">
              <a:rPr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9D07F4B-6911-813C-4D5D-431BF73242BF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DFA70E3-DFDC-4B9A-EB65-E376F0C0F653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26C8C7-D1C1-F888-3FA7-C137E5E9B04D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0A6D2FF-90CD-A393-0F33-BE76C8D3F1BB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B93AF10-9B50-97AB-3106-B554BE2CE2D6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FABCCA9-008F-DB3F-7C4D-1DDFA63E3327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70B59D6-C091-0660-4982-FFDA07EEC623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" name="object 2"/>
          <p:cNvSpPr/>
          <p:nvPr userDrawn="1"/>
        </p:nvSpPr>
        <p:spPr bwMode="auto">
          <a:xfrm>
            <a:off x="0" y="6375797"/>
            <a:ext cx="9144000" cy="482203"/>
          </a:xfrm>
          <a:custGeom>
            <a:avLst/>
            <a:gdLst/>
            <a:ahLst/>
            <a:cxnLst/>
            <a:rect l="l" t="t" r="r" b="b"/>
            <a:pathLst>
              <a:path w="13004800" h="6896100" extrusionOk="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9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 bwMode="auto">
          <a:xfrm>
            <a:off x="1732359" y="6502956"/>
            <a:ext cx="6054328" cy="194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5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 bwMode="auto">
          <a:xfrm>
            <a:off x="218599" y="6500812"/>
            <a:ext cx="1031558" cy="1964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DFC1A0-EAC7-FF46-B484-6832FF4081D7}" type="datetime1">
              <a:rPr lang="de-DE"/>
              <a:t>09.03.2026</a:t>
            </a:fld>
            <a:endParaRPr lang="en-US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0"/>
          </p:nvPr>
        </p:nvSpPr>
        <p:spPr bwMode="auto">
          <a:xfrm>
            <a:off x="8322470" y="6526032"/>
            <a:ext cx="602933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 bwMode="auto">
          <a:xfrm>
            <a:off x="636683" y="3268266"/>
            <a:ext cx="7623279" cy="649216"/>
          </a:xfrm>
        </p:spPr>
        <p:txBody>
          <a:bodyPr vert="horz"/>
          <a:lstStyle>
            <a:lvl1pPr>
              <a:defRPr sz="41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74" name="Holder 3"/>
          <p:cNvSpPr>
            <a:spLocks noGrp="1"/>
          </p:cNvSpPr>
          <p:nvPr>
            <p:ph type="body" idx="1"/>
          </p:nvPr>
        </p:nvSpPr>
        <p:spPr bwMode="auto">
          <a:xfrm>
            <a:off x="660797" y="2946797"/>
            <a:ext cx="5786438" cy="259687"/>
          </a:xfrm>
        </p:spPr>
        <p:txBody>
          <a:bodyPr lIns="0" tIns="0" rIns="0" bIns="0"/>
          <a:lstStyle>
            <a:lvl1pPr>
              <a:defRPr sz="1650" b="0" i="0" cap="small">
                <a:solidFill>
                  <a:schemeClr val="accent6"/>
                </a:solidFill>
                <a:latin typeface="+mj-lt"/>
                <a:cs typeface="DINPro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965032" y="352652"/>
            <a:ext cx="2839641" cy="215444"/>
          </a:xfrm>
        </p:spPr>
        <p:txBody>
          <a:bodyPr vert="horz"/>
          <a:lstStyle>
            <a:lvl1pPr algn="r">
              <a:defRPr sz="14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>
              <a:defRPr/>
            </a:pPr>
            <a:r>
              <a:rPr lang="de-DE"/>
              <a:t>Institut/Zentrum für</a:t>
            </a:r>
            <a:endParaRPr/>
          </a:p>
        </p:txBody>
      </p:sp>
      <p:sp>
        <p:nvSpPr>
          <p:cNvPr id="11" name="Untertitel 1"/>
          <p:cNvSpPr>
            <a:spLocks noGrp="1"/>
          </p:cNvSpPr>
          <p:nvPr>
            <p:ph type="subTitle" idx="4"/>
          </p:nvPr>
        </p:nvSpPr>
        <p:spPr bwMode="auto">
          <a:xfrm>
            <a:off x="660797" y="4071939"/>
            <a:ext cx="6400800" cy="276999"/>
          </a:xfrm>
        </p:spPr>
        <p:txBody>
          <a:bodyPr/>
          <a:lstStyle>
            <a:lvl1pPr>
              <a:defRPr>
                <a:solidFill>
                  <a:schemeClr val="accent6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object 2"/>
          <p:cNvSpPr/>
          <p:nvPr userDrawn="1"/>
        </p:nvSpPr>
        <p:spPr bwMode="auto">
          <a:xfrm>
            <a:off x="0" y="6375797"/>
            <a:ext cx="9144000" cy="482203"/>
          </a:xfrm>
          <a:custGeom>
            <a:avLst/>
            <a:gdLst/>
            <a:ahLst/>
            <a:cxnLst/>
            <a:rect l="l" t="t" r="r" b="b"/>
            <a:pathLst>
              <a:path w="13004800" h="6896100" extrusionOk="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9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60798" y="1318347"/>
            <a:ext cx="7623279" cy="476092"/>
          </a:xfrm>
        </p:spPr>
        <p:txBody>
          <a:bodyPr lIns="0" tIns="0" rIns="0" bIns="0"/>
          <a:lstStyle>
            <a:lvl1pPr>
              <a:defRPr sz="3000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696711" y="2102866"/>
            <a:ext cx="5786438" cy="307777"/>
          </a:xfrm>
        </p:spPr>
        <p:txBody>
          <a:bodyPr lIns="0" tIns="0" rIns="0" bIns="0"/>
          <a:lstStyle>
            <a:lvl1pPr>
              <a:defRPr sz="2000" b="0" i="0">
                <a:solidFill>
                  <a:schemeClr val="accent6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 bwMode="auto">
          <a:xfrm>
            <a:off x="1732359" y="6502956"/>
            <a:ext cx="6054328" cy="194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5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 bwMode="auto">
          <a:xfrm>
            <a:off x="218599" y="6500812"/>
            <a:ext cx="1031558" cy="1964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F5EF15-2C16-6A49-87B6-C5AFB945A04B}" type="datetime1">
              <a:rPr lang="de-DE"/>
              <a:t>09.03.2026</a:t>
            </a:fld>
            <a:endParaRPr lang="en-US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 bwMode="auto">
          <a:xfrm>
            <a:off x="8322470" y="6526032"/>
            <a:ext cx="602933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  <p:sp>
        <p:nvSpPr>
          <p:cNvPr id="11" name="Holder 2"/>
          <p:cNvSpPr txBox="1"/>
          <p:nvPr userDrawn="1"/>
        </p:nvSpPr>
        <p:spPr bwMode="auto">
          <a:xfrm>
            <a:off x="681332" y="1302514"/>
            <a:ext cx="7623279" cy="4651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628064">
              <a:defRPr/>
            </a:pPr>
            <a:endParaRPr lang="de-DE" sz="300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965032" y="352652"/>
            <a:ext cx="2839641" cy="215444"/>
          </a:xfrm>
        </p:spPr>
        <p:txBody>
          <a:bodyPr vert="horz"/>
          <a:lstStyle>
            <a:lvl1pPr algn="r">
              <a:defRPr sz="14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>
              <a:defRPr/>
            </a:pPr>
            <a:r>
              <a:rPr lang="de-DE"/>
              <a:t>Institut/Zentrum für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ufzähl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" name="object 2"/>
          <p:cNvSpPr/>
          <p:nvPr userDrawn="1"/>
        </p:nvSpPr>
        <p:spPr bwMode="auto">
          <a:xfrm>
            <a:off x="0" y="6411516"/>
            <a:ext cx="9144000" cy="482203"/>
          </a:xfrm>
          <a:custGeom>
            <a:avLst/>
            <a:gdLst/>
            <a:ahLst/>
            <a:cxnLst/>
            <a:rect l="l" t="t" r="r" b="b"/>
            <a:pathLst>
              <a:path w="13004800" h="6896100" extrusionOk="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9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469660" y="2105961"/>
            <a:ext cx="5811749" cy="307777"/>
          </a:xfrm>
        </p:spPr>
        <p:txBody>
          <a:bodyPr lIns="0" tIns="0" rIns="0" bIns="0"/>
          <a:lstStyle>
            <a:lvl1pPr marL="235524" indent="-235524">
              <a:spcBef>
                <a:spcPts val="412"/>
              </a:spcBef>
              <a:spcAft>
                <a:spcPts val="412"/>
              </a:spcAft>
              <a:buClr>
                <a:schemeClr val="tx2"/>
              </a:buClr>
              <a:buSzPct val="104000"/>
              <a:buFont typeface="Calibri"/>
              <a:buChar char="•"/>
              <a:defRPr sz="2000" b="0" i="0">
                <a:solidFill>
                  <a:schemeClr val="accent6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 bwMode="auto">
          <a:xfrm>
            <a:off x="1732359" y="6502956"/>
            <a:ext cx="6054328" cy="194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50">
                <a:solidFill>
                  <a:srgbClr val="17375E"/>
                </a:solidFill>
              </a:defRPr>
            </a:lvl1pPr>
          </a:lstStyle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 bwMode="auto">
          <a:xfrm>
            <a:off x="218599" y="6500812"/>
            <a:ext cx="1031558" cy="1964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8E676C-4406-3640-8397-3968334A8A8E}" type="datetime1">
              <a:rPr lang="de-DE"/>
              <a:t>09.03.2026</a:t>
            </a:fld>
            <a:endParaRPr lang="en-US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 bwMode="auto">
          <a:xfrm>
            <a:off x="8322470" y="6526032"/>
            <a:ext cx="602933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  <p:sp>
        <p:nvSpPr>
          <p:cNvPr id="11" name="Holder 2"/>
          <p:cNvSpPr>
            <a:spLocks noGrp="1"/>
          </p:cNvSpPr>
          <p:nvPr>
            <p:ph type="title"/>
          </p:nvPr>
        </p:nvSpPr>
        <p:spPr bwMode="auto">
          <a:xfrm>
            <a:off x="660798" y="1318347"/>
            <a:ext cx="7623279" cy="476092"/>
          </a:xfrm>
        </p:spPr>
        <p:txBody>
          <a:bodyPr lIns="0" tIns="0" rIns="0" bIns="0"/>
          <a:lstStyle>
            <a:lvl1pPr>
              <a:defRPr sz="3000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Textplatzhalter 3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965032" y="352652"/>
            <a:ext cx="2839641" cy="215444"/>
          </a:xfrm>
        </p:spPr>
        <p:txBody>
          <a:bodyPr vert="horz"/>
          <a:lstStyle>
            <a:lvl1pPr algn="r">
              <a:defRPr sz="14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>
              <a:defRPr/>
            </a:pPr>
            <a:r>
              <a:rPr lang="de-DE"/>
              <a:t>Institut/Zentrum für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Großes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Bildplatzhalter 23"/>
          <p:cNvSpPr>
            <a:spLocks noGrp="1"/>
          </p:cNvSpPr>
          <p:nvPr>
            <p:ph type="pic" sz="quarter" idx="11"/>
          </p:nvPr>
        </p:nvSpPr>
        <p:spPr bwMode="auto">
          <a:xfrm>
            <a:off x="1" y="964404"/>
            <a:ext cx="9144000" cy="276999"/>
          </a:xfrm>
        </p:spPr>
        <p:txBody>
          <a:bodyPr vert="horz"/>
          <a:lstStyle/>
          <a:p>
            <a:pPr>
              <a:defRPr/>
            </a:pPr>
            <a:endParaRPr lang="de-DE"/>
          </a:p>
        </p:txBody>
      </p:sp>
      <p:sp>
        <p:nvSpPr>
          <p:cNvPr id="5" name="Holder 4"/>
          <p:cNvSpPr>
            <a:spLocks noGrp="1"/>
          </p:cNvSpPr>
          <p:nvPr>
            <p:ph type="ftr" sz="quarter" idx="3"/>
          </p:nvPr>
        </p:nvSpPr>
        <p:spPr bwMode="auto">
          <a:xfrm>
            <a:off x="1732359" y="6502956"/>
            <a:ext cx="6054328" cy="194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50">
                <a:solidFill>
                  <a:srgbClr val="17375E"/>
                </a:solidFill>
              </a:defRPr>
            </a:lvl1pPr>
          </a:lstStyle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dt" sz="half" idx="2"/>
          </p:nvPr>
        </p:nvSpPr>
        <p:spPr bwMode="auto">
          <a:xfrm>
            <a:off x="218599" y="6500812"/>
            <a:ext cx="1031558" cy="1964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8E676C-4406-3640-8397-3968334A8A8E}" type="datetime1">
              <a:rPr lang="de-DE"/>
              <a:t>09.03.2026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 bwMode="auto">
          <a:xfrm>
            <a:off x="8322470" y="6526032"/>
            <a:ext cx="602933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  <p:sp>
        <p:nvSpPr>
          <p:cNvPr id="9" name="Textplatzhalter 3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965032" y="352652"/>
            <a:ext cx="2839641" cy="215444"/>
          </a:xfrm>
        </p:spPr>
        <p:txBody>
          <a:bodyPr vert="horz"/>
          <a:lstStyle>
            <a:lvl1pPr algn="r">
              <a:defRPr sz="14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>
              <a:defRPr/>
            </a:pPr>
            <a:r>
              <a:rPr lang="de-DE"/>
              <a:t>Institut/Zentrum für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310557" y="2317183"/>
            <a:ext cx="4522887" cy="1384995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AD0EA1-91E3-4633-888B-20C7050E06A6}" type="datetimeFigureOut">
              <a:rPr lang="de-DE"/>
              <a:t>09.03.2026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832FE8-F8D4-4709-871C-3D103891C7B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29841" y="1110323"/>
            <a:ext cx="2949178" cy="738664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3887391" y="1275721"/>
            <a:ext cx="4629150" cy="143116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848987"/>
            <a:ext cx="2949178" cy="184666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BC04E0A-FE81-4F3B-9597-2A96C6A25671}" type="datetime1">
              <a:rPr lang="de-DE"/>
              <a:t>09.03.2026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DD5DE3-45BC-4E22-9848-4CD55F97867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285" y="12349"/>
            <a:ext cx="9135429" cy="68333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760362" y="1318348"/>
            <a:ext cx="7623279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DINPro"/>
                <a:cs typeface="DINPro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2310557" y="2317183"/>
            <a:ext cx="45228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75756"/>
                </a:solidFill>
                <a:latin typeface="DINPro"/>
                <a:cs typeface="DINPro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 bwMode="auto">
          <a:xfrm>
            <a:off x="1732359" y="6502956"/>
            <a:ext cx="6054328" cy="194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50">
                <a:solidFill>
                  <a:srgbClr val="17375E"/>
                </a:solidFill>
              </a:defRPr>
            </a:lvl1pPr>
          </a:lstStyle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 bwMode="auto">
          <a:xfrm>
            <a:off x="218599" y="6500812"/>
            <a:ext cx="1031558" cy="1964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A51442-76F6-0047-9EC6-9C35C6FEA6B1}" type="datetime1">
              <a:rPr lang="de-DE"/>
              <a:t>09.03.2026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 bwMode="auto">
          <a:xfrm>
            <a:off x="8322470" y="6526032"/>
            <a:ext cx="602933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14031">
        <a:defRPr>
          <a:latin typeface="+mn-lt"/>
          <a:ea typeface="+mn-ea"/>
          <a:cs typeface="+mn-cs"/>
        </a:defRPr>
      </a:lvl2pPr>
      <a:lvl3pPr marL="628064">
        <a:defRPr>
          <a:latin typeface="+mn-lt"/>
          <a:ea typeface="+mn-ea"/>
          <a:cs typeface="+mn-cs"/>
        </a:defRPr>
      </a:lvl3pPr>
      <a:lvl4pPr marL="942095">
        <a:defRPr>
          <a:latin typeface="+mn-lt"/>
          <a:ea typeface="+mn-ea"/>
          <a:cs typeface="+mn-cs"/>
        </a:defRPr>
      </a:lvl4pPr>
      <a:lvl5pPr marL="1256126">
        <a:defRPr>
          <a:latin typeface="+mn-lt"/>
          <a:ea typeface="+mn-ea"/>
          <a:cs typeface="+mn-cs"/>
        </a:defRPr>
      </a:lvl5pPr>
      <a:lvl6pPr marL="1570159">
        <a:defRPr>
          <a:latin typeface="+mn-lt"/>
          <a:ea typeface="+mn-ea"/>
          <a:cs typeface="+mn-cs"/>
        </a:defRPr>
      </a:lvl6pPr>
      <a:lvl7pPr marL="1884190">
        <a:defRPr>
          <a:latin typeface="+mn-lt"/>
          <a:ea typeface="+mn-ea"/>
          <a:cs typeface="+mn-cs"/>
        </a:defRPr>
      </a:lvl7pPr>
      <a:lvl8pPr marL="2198221">
        <a:defRPr>
          <a:latin typeface="+mn-lt"/>
          <a:ea typeface="+mn-ea"/>
          <a:cs typeface="+mn-cs"/>
        </a:defRPr>
      </a:lvl8pPr>
      <a:lvl9pPr marL="251225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14031">
        <a:defRPr>
          <a:latin typeface="+mn-lt"/>
          <a:ea typeface="+mn-ea"/>
          <a:cs typeface="+mn-cs"/>
        </a:defRPr>
      </a:lvl2pPr>
      <a:lvl3pPr marL="628064">
        <a:defRPr>
          <a:latin typeface="+mn-lt"/>
          <a:ea typeface="+mn-ea"/>
          <a:cs typeface="+mn-cs"/>
        </a:defRPr>
      </a:lvl3pPr>
      <a:lvl4pPr marL="942095">
        <a:defRPr>
          <a:latin typeface="+mn-lt"/>
          <a:ea typeface="+mn-ea"/>
          <a:cs typeface="+mn-cs"/>
        </a:defRPr>
      </a:lvl4pPr>
      <a:lvl5pPr marL="1256126">
        <a:defRPr>
          <a:latin typeface="+mn-lt"/>
          <a:ea typeface="+mn-ea"/>
          <a:cs typeface="+mn-cs"/>
        </a:defRPr>
      </a:lvl5pPr>
      <a:lvl6pPr marL="1570159">
        <a:defRPr>
          <a:latin typeface="+mn-lt"/>
          <a:ea typeface="+mn-ea"/>
          <a:cs typeface="+mn-cs"/>
        </a:defRPr>
      </a:lvl6pPr>
      <a:lvl7pPr marL="1884190">
        <a:defRPr>
          <a:latin typeface="+mn-lt"/>
          <a:ea typeface="+mn-ea"/>
          <a:cs typeface="+mn-cs"/>
        </a:defRPr>
      </a:lvl7pPr>
      <a:lvl8pPr marL="2198221">
        <a:defRPr>
          <a:latin typeface="+mn-lt"/>
          <a:ea typeface="+mn-ea"/>
          <a:cs typeface="+mn-cs"/>
        </a:defRPr>
      </a:lvl8pPr>
      <a:lvl9pPr marL="251225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manistik.uni-goettingen.d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manistik.uni-goettingen.d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uni-goettingen.de/de/564782.html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3995934" y="2492894"/>
            <a:ext cx="5088883" cy="2194919"/>
          </a:xfrm>
        </p:spPr>
        <p:txBody>
          <a:bodyPr/>
          <a:lstStyle/>
          <a:p>
            <a:pPr algn="l">
              <a:defRPr/>
            </a:pPr>
            <a:r>
              <a:rPr lang="de-DE" sz="3600"/>
              <a:t>Infotage 2026</a:t>
            </a:r>
            <a:br>
              <a:rPr lang="de-DE" sz="3600"/>
            </a:br>
            <a:br>
              <a:rPr lang="de-DE" sz="3600"/>
            </a:br>
            <a:r>
              <a:rPr lang="de-DE" sz="3600"/>
              <a:t>Romanische Sprachen und Kulturen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Seminar für Romanische Philologie</a:t>
            </a:r>
            <a:endParaRPr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3528" y="1283022"/>
            <a:ext cx="3505504" cy="42919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Merkblätter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60798" y="1844824"/>
            <a:ext cx="5786438" cy="307777"/>
          </a:xfrm>
        </p:spPr>
        <p:txBody>
          <a:bodyPr/>
          <a:lstStyle/>
          <a:p>
            <a:pPr>
              <a:defRPr/>
            </a:pPr>
            <a:r>
              <a:rPr lang="de-DE"/>
              <a:t>Download Website: </a:t>
            </a:r>
            <a:r>
              <a:rPr lang="de-DE" u="sng">
                <a:hlinkClick r:id="rId3" tooltip="http://www.romanistik.uni-goettingen.de/"/>
              </a:rPr>
              <a:t>www.romanistik.uni-goettingen.de</a:t>
            </a:r>
            <a:r>
              <a:rPr lang="de-DE"/>
              <a:t> </a:t>
            </a:r>
            <a:endParaRPr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ACF5EF15-2C16-6A49-87B6-C5AFB945A04B}" type="datetime1">
              <a:rPr lang="de-DE"/>
              <a:t>09.03.2026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10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Seminar für Romanische Philologie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9325" y="2348880"/>
            <a:ext cx="6906223" cy="34072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 bwMode="auto">
          <a:xfrm>
            <a:off x="660798" y="2300271"/>
            <a:ext cx="6719514" cy="3339263"/>
          </a:xfrm>
        </p:spPr>
        <p:txBody>
          <a:bodyPr/>
          <a:lstStyle/>
          <a:p>
            <a:pPr>
              <a:defRPr/>
            </a:pPr>
            <a:r>
              <a:rPr lang="de-DE" sz="2400"/>
              <a:t>Französisch und Spanisch: Sprachkenntnisse</a:t>
            </a:r>
            <a:endParaRPr/>
          </a:p>
          <a:p>
            <a:pPr>
              <a:defRPr/>
            </a:pPr>
            <a:r>
              <a:rPr lang="de-DE" sz="2400"/>
              <a:t>Italienisch und Portugiesisch: ohne Vorkenntnisse</a:t>
            </a:r>
            <a:endParaRPr/>
          </a:p>
          <a:p>
            <a:pPr>
              <a:defRPr/>
            </a:pPr>
            <a:endParaRPr lang="de-DE" sz="2400"/>
          </a:p>
          <a:p>
            <a:pPr>
              <a:defRPr/>
            </a:pPr>
            <a:endParaRPr lang="de-DE" sz="2400"/>
          </a:p>
          <a:p>
            <a:pPr>
              <a:defRPr/>
            </a:pPr>
            <a:r>
              <a:rPr lang="de-DE" sz="2400"/>
              <a:t>„Ordnung über die Zugangsvoraussetzungen für die Studienfächer Französisch und Spanisch“</a:t>
            </a:r>
            <a:endParaRPr/>
          </a:p>
          <a:p>
            <a:pPr lvl="1">
              <a:defRPr/>
            </a:pPr>
            <a:endParaRPr lang="de-DE" sz="2200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ACF5EF15-2C16-6A49-87B6-C5AFB945A04B}" type="datetime1">
              <a:rPr lang="de-DE"/>
              <a:t>09.03.2026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11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Zugangsvoraussetzungen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Seminar für Romanische Philologie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 bwMode="auto">
          <a:xfrm>
            <a:off x="660797" y="2636912"/>
            <a:ext cx="7623279" cy="2657138"/>
          </a:xfrm>
        </p:spPr>
        <p:txBody>
          <a:bodyPr/>
          <a:lstStyle/>
          <a:p>
            <a:pPr>
              <a:defRPr/>
            </a:pPr>
            <a:r>
              <a:rPr lang="de-DE"/>
              <a:t>Eine Bestätigung über die erfolgreiche Teilnahme an DELF B1 oder DELE/SIELE B1</a:t>
            </a:r>
            <a:endParaRPr/>
          </a:p>
          <a:p>
            <a:pPr>
              <a:defRPr/>
            </a:pPr>
            <a:r>
              <a:rPr lang="de-DE"/>
              <a:t>Den Nachweis über eine Durchschnittsnote von wenigstens 11 Punkten im Fach Französisch bzw. Spanisch</a:t>
            </a:r>
            <a:endParaRPr/>
          </a:p>
          <a:p>
            <a:pPr>
              <a:defRPr/>
            </a:pPr>
            <a:r>
              <a:rPr lang="de-DE"/>
              <a:t>ODER: Die erfolgreiche Teilnahme am „Sprachpraktischen Eignungs- und Orientierungstest“</a:t>
            </a:r>
            <a:endParaRPr/>
          </a:p>
          <a:p>
            <a:pPr lvl="1">
              <a:defRPr/>
            </a:pPr>
            <a:r>
              <a:rPr lang="de-DE"/>
              <a:t>Termine werden rechtzeitig auf der Homepage bekannt gegeben:</a:t>
            </a:r>
            <a:endParaRPr/>
          </a:p>
          <a:p>
            <a:pPr lvl="1">
              <a:defRPr/>
            </a:pPr>
            <a:r>
              <a:rPr lang="de-DE" u="sng">
                <a:hlinkClick r:id="rId3" tooltip="http://www.romanistik.uni-goettingen.de/"/>
              </a:rPr>
              <a:t>www.romanistik.uni-goettingen.de</a:t>
            </a:r>
            <a:r>
              <a:rPr lang="de-DE"/>
              <a:t> </a:t>
            </a:r>
            <a:endParaRPr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088E676C-4406-3640-8397-3968334A8A8E}" type="datetime1">
              <a:rPr lang="de-DE"/>
              <a:t>09.03.2026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>
          <a:xfrm>
            <a:off x="660798" y="1318347"/>
            <a:ext cx="7623279" cy="930383"/>
          </a:xfrm>
        </p:spPr>
        <p:txBody>
          <a:bodyPr/>
          <a:lstStyle/>
          <a:p>
            <a:pPr>
              <a:defRPr/>
            </a:pPr>
            <a:r>
              <a:rPr lang="de-DE"/>
              <a:t>Der Nachweis über die Sprachkenntnisse erfolgt u.a. durch: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Seminar für Romanische Philologie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124744"/>
            <a:ext cx="9198906" cy="5175906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088E676C-4406-3640-8397-3968334A8A8E}" type="datetime1">
              <a:rPr lang="de-DE"/>
              <a:t>09.03.2026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13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Seminar für Romanische Philologie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 bwMode="auto">
          <a:xfrm>
            <a:off x="1469660" y="2105961"/>
            <a:ext cx="5811749" cy="307777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088E676C-4406-3640-8397-3968334A8A8E}" type="datetime1">
              <a:rPr lang="de-DE"/>
              <a:t>09.03.2026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14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Auslandsaufenthalt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Seminar für Romanische Philologie </a:t>
            </a:r>
            <a:endParaRPr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4616" y="2171729"/>
            <a:ext cx="8826506" cy="3894817"/>
          </a:xfrm>
          <a:prstGeom prst="rect">
            <a:avLst/>
          </a:prstGeom>
          <a:solidFill>
            <a:srgbClr val="B0B8CA">
              <a:alpha val="50195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4000"/>
              <a:buFont typeface="Calibri"/>
              <a:buChar char="•"/>
              <a:defRPr sz="1600" b="0" i="0">
                <a:solidFill>
                  <a:srgbClr val="003C68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buChar char="–"/>
              <a:defRPr sz="1600">
                <a:solidFill>
                  <a:srgbClr val="003C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buChar char="•"/>
              <a:defRPr sz="1400">
                <a:solidFill>
                  <a:srgbClr val="003C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buChar char="–"/>
              <a:defRPr sz="1400">
                <a:solidFill>
                  <a:srgbClr val="003C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buChar char="»"/>
              <a:defRPr sz="1400">
                <a:solidFill>
                  <a:srgbClr val="003C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>
              <a:spcBef>
                <a:spcPts val="0"/>
              </a:spcBef>
              <a:spcAft>
                <a:spcPts val="0"/>
              </a:spcAft>
              <a:buChar char="»"/>
              <a:defRPr sz="1400">
                <a:solidFill>
                  <a:srgbClr val="003C68"/>
                </a:solidFill>
                <a:latin typeface="+mn-lt"/>
                <a:ea typeface="+mn-ea"/>
                <a:cs typeface="+mn-cs"/>
              </a:defRPr>
            </a:lvl6pPr>
            <a:lvl7pPr marL="2971800" indent="-228600" algn="l">
              <a:spcBef>
                <a:spcPts val="0"/>
              </a:spcBef>
              <a:spcAft>
                <a:spcPts val="0"/>
              </a:spcAft>
              <a:buChar char="»"/>
              <a:defRPr sz="1400">
                <a:solidFill>
                  <a:srgbClr val="003C68"/>
                </a:solidFill>
                <a:latin typeface="+mn-lt"/>
                <a:ea typeface="+mn-ea"/>
                <a:cs typeface="+mn-cs"/>
              </a:defRPr>
            </a:lvl7pPr>
            <a:lvl8pPr marL="3429000" indent="-228600" algn="l">
              <a:spcBef>
                <a:spcPts val="0"/>
              </a:spcBef>
              <a:spcAft>
                <a:spcPts val="0"/>
              </a:spcAft>
              <a:buChar char="»"/>
              <a:defRPr sz="1400">
                <a:solidFill>
                  <a:srgbClr val="003C68"/>
                </a:solidFill>
                <a:latin typeface="+mn-lt"/>
                <a:ea typeface="+mn-ea"/>
                <a:cs typeface="+mn-cs"/>
              </a:defRPr>
            </a:lvl8pPr>
            <a:lvl9pPr marL="3886200" indent="-228600" algn="l">
              <a:spcBef>
                <a:spcPts val="0"/>
              </a:spcBef>
              <a:spcAft>
                <a:spcPts val="0"/>
              </a:spcAft>
              <a:buChar char="»"/>
              <a:defRPr sz="1400">
                <a:solidFill>
                  <a:srgbClr val="003C68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de-DE" sz="2800"/>
              <a:t>Erasmus+-Austauschsemester z.B. in Pau, Caen, Madrid, Murcia, Pisa, Siena, Lissabon, Coimbra</a:t>
            </a:r>
            <a:endParaRPr/>
          </a:p>
          <a:p>
            <a:pPr defTabSz="914400">
              <a:defRPr/>
            </a:pPr>
            <a:r>
              <a:rPr lang="de-DE" sz="2800"/>
              <a:t>Fremds</a:t>
            </a:r>
            <a:r>
              <a:rPr lang="de-DE" sz="2800">
                <a:solidFill>
                  <a:srgbClr val="003C68"/>
                </a:solidFill>
              </a:rPr>
              <a:t>prachenassistent/in</a:t>
            </a:r>
            <a:endParaRPr>
              <a:solidFill>
                <a:srgbClr val="003C68"/>
              </a:solidFill>
            </a:endParaRPr>
          </a:p>
          <a:p>
            <a:pPr defTabSz="914400">
              <a:defRPr/>
            </a:pPr>
            <a:r>
              <a:rPr lang="de-DE" sz="2800">
                <a:solidFill>
                  <a:srgbClr val="003C68"/>
                </a:solidFill>
              </a:rPr>
              <a:t>Austauschsemester </a:t>
            </a:r>
            <a:r>
              <a:rPr lang="de-DE" sz="2800"/>
              <a:t>in Chile</a:t>
            </a:r>
            <a:endParaRPr/>
          </a:p>
          <a:p>
            <a:pPr defTabSz="914400">
              <a:defRPr/>
            </a:pPr>
            <a:r>
              <a:rPr lang="de-DE" sz="2800"/>
              <a:t>Praktikum</a:t>
            </a:r>
            <a:endParaRPr/>
          </a:p>
          <a:p>
            <a:pPr defTabSz="914400">
              <a:defRPr/>
            </a:pPr>
            <a:r>
              <a:rPr lang="de-DE" sz="2800">
                <a:solidFill>
                  <a:srgbClr val="FF0000"/>
                </a:solidFill>
              </a:rPr>
              <a:t>PFLICHT</a:t>
            </a:r>
            <a:r>
              <a:rPr lang="de-DE" sz="2800"/>
              <a:t> für Lehramt (3 Monate; nachzuweisen bei Anmeldung zur Masterprüfung)</a:t>
            </a:r>
            <a:endParaRPr/>
          </a:p>
          <a:p>
            <a:pPr defTabSz="914400">
              <a:defRPr/>
            </a:pPr>
            <a:r>
              <a:rPr lang="de-DE" sz="2800">
                <a:solidFill>
                  <a:srgbClr val="FF0000"/>
                </a:solidFill>
              </a:rPr>
              <a:t>DRINGEND EMPFOHLEN</a:t>
            </a:r>
            <a:r>
              <a:rPr lang="de-DE" sz="2800"/>
              <a:t> für alle Studiengänge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67999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0819268" name="Holder 3"/>
          <p:cNvSpPr>
            <a:spLocks noGrp="1"/>
          </p:cNvSpPr>
          <p:nvPr>
            <p:ph type="body" idx="1"/>
          </p:nvPr>
        </p:nvSpPr>
        <p:spPr bwMode="auto">
          <a:xfrm>
            <a:off x="137619" y="1879175"/>
            <a:ext cx="8897919" cy="3998097"/>
          </a:xfrm>
          <a:prstGeom prst="rect">
            <a:avLst/>
          </a:prstGeom>
          <a:solidFill>
            <a:srgbClr val="B0B8CA">
              <a:alpha val="49999"/>
            </a:srgbClr>
          </a:solidFill>
        </p:spPr>
        <p:txBody>
          <a:bodyPr lIns="0" tIns="0" rIns="0" bIns="0"/>
          <a:lstStyle>
            <a:lvl1pPr marL="235523" indent="-235523">
              <a:spcBef>
                <a:spcPts val="410"/>
              </a:spcBef>
              <a:spcAft>
                <a:spcPts val="410"/>
              </a:spcAft>
              <a:buClr>
                <a:schemeClr val="tx2"/>
              </a:buClr>
              <a:buSzPct val="104000"/>
              <a:buFont typeface="Calibri"/>
              <a:buChar char="•"/>
              <a:defRPr sz="2000" b="0" i="0">
                <a:solidFill>
                  <a:schemeClr val="accent6"/>
                </a:solidFill>
                <a:latin typeface="+mj-lt"/>
                <a:cs typeface="Arial"/>
              </a:defRPr>
            </a:lvl1pPr>
          </a:lstStyle>
          <a:p>
            <a:pPr marL="0" indent="0">
              <a:buClr>
                <a:schemeClr val="tx2"/>
              </a:buClr>
              <a:buSzPct val="104000"/>
              <a:buFont typeface="Calibri"/>
              <a:buNone/>
              <a:defRPr/>
            </a:pPr>
            <a:r>
              <a:rPr sz="2800">
                <a:solidFill>
                  <a:srgbClr val="003C68"/>
                </a:solidFill>
              </a:rPr>
              <a:t>Masterstudiengänge</a:t>
            </a:r>
          </a:p>
          <a:p>
            <a:pPr marL="0" indent="0">
              <a:buClr>
                <a:schemeClr val="tx2"/>
              </a:buClr>
              <a:buSzPct val="104000"/>
              <a:buFont typeface="Calibri"/>
              <a:buNone/>
              <a:defRPr/>
            </a:pPr>
            <a:endParaRPr sz="500"/>
          </a:p>
          <a:p>
            <a:pPr>
              <a:defRPr/>
            </a:pPr>
            <a:r>
              <a:rPr sz="2400">
                <a:solidFill>
                  <a:srgbClr val="003C68"/>
                </a:solidFill>
              </a:rPr>
              <a:t>Master of Education</a:t>
            </a:r>
            <a:endParaRPr/>
          </a:p>
          <a:p>
            <a:pPr marL="0" indent="0">
              <a:buClr>
                <a:schemeClr val="tx2"/>
              </a:buClr>
              <a:buSzPct val="104000"/>
              <a:buFont typeface="Arial"/>
              <a:buNone/>
              <a:defRPr/>
            </a:pPr>
            <a:r>
              <a:t>  </a:t>
            </a:r>
            <a:r>
              <a:rPr sz="2400"/>
              <a:t>  </a:t>
            </a:r>
            <a:r>
              <a:rPr sz="2400">
                <a:solidFill>
                  <a:schemeClr val="tx1"/>
                </a:solidFill>
              </a:rPr>
              <a:t>-</a:t>
            </a:r>
            <a:r>
              <a:rPr sz="2400"/>
              <a:t> </a:t>
            </a:r>
            <a:r>
              <a:rPr sz="2400">
                <a:solidFill>
                  <a:schemeClr val="tx2"/>
                </a:solidFill>
              </a:rPr>
              <a:t>Französisch</a:t>
            </a:r>
            <a:r>
              <a:rPr sz="2400">
                <a:solidFill>
                  <a:schemeClr val="tx1"/>
                </a:solidFill>
              </a:rPr>
              <a:t>,</a:t>
            </a:r>
            <a:r>
              <a:rPr sz="2400"/>
              <a:t> </a:t>
            </a:r>
            <a:r>
              <a:rPr sz="2400">
                <a:solidFill>
                  <a:srgbClr val="FFC000"/>
                </a:solidFill>
              </a:rPr>
              <a:t>Spanisch</a:t>
            </a:r>
            <a:endParaRPr/>
          </a:p>
          <a:p>
            <a:pPr marL="0" indent="0">
              <a:buClr>
                <a:schemeClr val="tx2"/>
              </a:buClr>
              <a:buSzPct val="104000"/>
              <a:buFont typeface="Calibri"/>
              <a:buNone/>
              <a:defRPr/>
            </a:pPr>
            <a:endParaRPr/>
          </a:p>
          <a:p>
            <a:pPr>
              <a:defRPr/>
            </a:pPr>
            <a:r>
              <a:rPr sz="2400">
                <a:solidFill>
                  <a:srgbClr val="003C68"/>
                </a:solidFill>
              </a:rPr>
              <a:t>Master of Arts</a:t>
            </a:r>
            <a:endParaRPr/>
          </a:p>
          <a:p>
            <a:pPr marL="0" indent="0">
              <a:buClr>
                <a:schemeClr val="tx2"/>
              </a:buClr>
              <a:buSzPct val="104000"/>
              <a:buFont typeface="Calibri"/>
              <a:buNone/>
              <a:defRPr/>
            </a:pPr>
            <a:r>
              <a:rPr sz="2400">
                <a:solidFill>
                  <a:srgbClr val="003C68"/>
                </a:solidFill>
              </a:rPr>
              <a:t>       TransRomania-Studien: Romanische Sprachen, Literaturen und  </a:t>
            </a:r>
            <a:endParaRPr/>
          </a:p>
          <a:p>
            <a:pPr marL="0" indent="0">
              <a:buClr>
                <a:schemeClr val="tx2"/>
              </a:buClr>
              <a:buSzPct val="104000"/>
              <a:buFont typeface="Calibri"/>
              <a:buNone/>
              <a:defRPr/>
            </a:pPr>
            <a:r>
              <a:rPr sz="2400">
                <a:solidFill>
                  <a:srgbClr val="003C68"/>
                </a:solidFill>
              </a:rPr>
              <a:t>       Kulturen</a:t>
            </a:r>
            <a:endParaRPr sz="2400"/>
          </a:p>
          <a:p>
            <a:pPr marL="0" indent="0">
              <a:buClr>
                <a:schemeClr val="tx2"/>
              </a:buClr>
              <a:buSzPct val="104000"/>
              <a:buFont typeface="Calibri"/>
              <a:buNone/>
              <a:defRPr/>
            </a:pPr>
            <a:r>
              <a:rPr sz="2400"/>
              <a:t>       </a:t>
            </a:r>
            <a:r>
              <a:rPr sz="2400">
                <a:solidFill>
                  <a:schemeClr val="tx1"/>
                </a:solidFill>
              </a:rPr>
              <a:t>(</a:t>
            </a:r>
            <a:r>
              <a:rPr sz="2400">
                <a:solidFill>
                  <a:schemeClr val="tx2"/>
                </a:solidFill>
              </a:rPr>
              <a:t>Französisch</a:t>
            </a:r>
            <a:r>
              <a:rPr sz="2400">
                <a:solidFill>
                  <a:schemeClr val="tx1"/>
                </a:solidFill>
              </a:rPr>
              <a:t>,</a:t>
            </a:r>
            <a:r>
              <a:rPr sz="2400"/>
              <a:t> </a:t>
            </a:r>
            <a:r>
              <a:rPr sz="2400">
                <a:solidFill>
                  <a:srgbClr val="00B050"/>
                </a:solidFill>
              </a:rPr>
              <a:t>Italienisch</a:t>
            </a:r>
            <a:r>
              <a:rPr sz="2400">
                <a:solidFill>
                  <a:schemeClr val="tx1"/>
                </a:solidFill>
              </a:rPr>
              <a:t>,</a:t>
            </a:r>
            <a:r>
              <a:rPr sz="2400"/>
              <a:t> </a:t>
            </a:r>
            <a:r>
              <a:rPr sz="2400">
                <a:solidFill>
                  <a:srgbClr val="FF0000"/>
                </a:solidFill>
              </a:rPr>
              <a:t>Portugiesisch</a:t>
            </a:r>
            <a:r>
              <a:rPr sz="2400">
                <a:solidFill>
                  <a:schemeClr val="tx1"/>
                </a:solidFill>
              </a:rPr>
              <a:t>,</a:t>
            </a:r>
            <a:r>
              <a:rPr sz="2400"/>
              <a:t> </a:t>
            </a:r>
            <a:r>
              <a:rPr sz="2400">
                <a:solidFill>
                  <a:srgbClr val="FFC000"/>
                </a:solidFill>
              </a:rPr>
              <a:t>Spanisch</a:t>
            </a:r>
            <a:r>
              <a:rPr sz="2400">
                <a:solidFill>
                  <a:schemeClr val="tx1"/>
                </a:solidFill>
              </a:rPr>
              <a:t>)</a:t>
            </a:r>
            <a:endParaRPr/>
          </a:p>
          <a:p>
            <a:pPr marL="0" indent="0">
              <a:buClr>
                <a:schemeClr val="tx2"/>
              </a:buClr>
              <a:buSzPct val="104000"/>
              <a:buFont typeface="Calibri"/>
              <a:buNone/>
              <a:defRPr/>
            </a:pPr>
            <a:endParaRPr sz="500"/>
          </a:p>
        </p:txBody>
      </p:sp>
      <p:sp>
        <p:nvSpPr>
          <p:cNvPr id="161854499" name="Holder 4"/>
          <p:cNvSpPr>
            <a:spLocks noGrp="1"/>
          </p:cNvSpPr>
          <p:nvPr>
            <p:ph type="ftr" sz="quarter" idx="3"/>
          </p:nvPr>
        </p:nvSpPr>
        <p:spPr bwMode="auto">
          <a:xfrm>
            <a:off x="1732358" y="6502955"/>
            <a:ext cx="6054327" cy="194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50">
                <a:solidFill>
                  <a:srgbClr val="17375E"/>
                </a:solidFill>
              </a:defRPr>
            </a:lvl1pPr>
          </a:lstStyle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507101294" name="Holder 5"/>
          <p:cNvSpPr>
            <a:spLocks noGrp="1"/>
          </p:cNvSpPr>
          <p:nvPr>
            <p:ph type="dt" sz="half" idx="2"/>
          </p:nvPr>
        </p:nvSpPr>
        <p:spPr bwMode="auto">
          <a:xfrm>
            <a:off x="218598" y="6500811"/>
            <a:ext cx="1031557" cy="19645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3ACC8-91DC-5985-810F-B0A6829EDF71}" type="datetime1">
              <a:rPr lang="de-DE"/>
              <a:t>09.03.2026</a:t>
            </a:fld>
            <a:endParaRPr lang="en-US"/>
          </a:p>
        </p:txBody>
      </p:sp>
      <p:sp>
        <p:nvSpPr>
          <p:cNvPr id="196104831" name="Holder 6"/>
          <p:cNvSpPr>
            <a:spLocks noGrp="1"/>
          </p:cNvSpPr>
          <p:nvPr>
            <p:ph type="sldNum" sz="quarter" idx="4"/>
          </p:nvPr>
        </p:nvSpPr>
        <p:spPr bwMode="auto">
          <a:xfrm>
            <a:off x="8322469" y="6526031"/>
            <a:ext cx="602932" cy="17123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45110D-F58C-2219-4322-CF37C4892800}" type="slidenum">
              <a:rPr lang="de-DE"/>
              <a:t>15</a:t>
            </a:fld>
            <a:endParaRPr lang="de-DE"/>
          </a:p>
        </p:txBody>
      </p:sp>
      <p:sp>
        <p:nvSpPr>
          <p:cNvPr id="106171236" name="Textplatzhalter 3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965030" y="352650"/>
            <a:ext cx="2851519" cy="213719"/>
          </a:xfrm>
        </p:spPr>
        <p:txBody>
          <a:bodyPr vert="horz"/>
          <a:lstStyle>
            <a:lvl1pPr algn="r">
              <a:defRPr sz="14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t>Seminar für Romanische Philologie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088E676C-4406-3640-8397-3968334A8A8E}" type="datetime1">
              <a:rPr lang="de-DE"/>
              <a:t>09.03.2026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16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 bwMode="auto">
          <a:xfrm>
            <a:off x="5965031" y="352651"/>
            <a:ext cx="2851520" cy="213719"/>
          </a:xfrm>
        </p:spPr>
        <p:txBody>
          <a:bodyPr/>
          <a:lstStyle/>
          <a:p>
            <a:pPr>
              <a:defRPr/>
            </a:pPr>
            <a:r>
              <a:rPr lang="de-DE"/>
              <a:t>Seminar für Romanische Philologie</a:t>
            </a:r>
          </a:p>
        </p:txBody>
      </p:sp>
      <p:pic>
        <p:nvPicPr>
          <p:cNvPr id="195945361" name="Grafik 19594536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663" y="1395365"/>
            <a:ext cx="9121907" cy="42784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 bwMode="auto">
          <a:xfrm>
            <a:off x="668804" y="1916832"/>
            <a:ext cx="5811749" cy="3488134"/>
          </a:xfrm>
        </p:spPr>
        <p:txBody>
          <a:bodyPr/>
          <a:lstStyle/>
          <a:p>
            <a:pPr>
              <a:defRPr/>
            </a:pPr>
            <a:r>
              <a:rPr lang="de-DE"/>
              <a:t>Forschungseinrichtungen</a:t>
            </a:r>
            <a:endParaRPr/>
          </a:p>
          <a:p>
            <a:pPr>
              <a:defRPr/>
            </a:pPr>
            <a:r>
              <a:rPr lang="de-DE"/>
              <a:t>Bildungseinrichtungen</a:t>
            </a:r>
            <a:endParaRPr/>
          </a:p>
          <a:p>
            <a:pPr>
              <a:defRPr/>
            </a:pPr>
            <a:r>
              <a:rPr lang="de-DE"/>
              <a:t>Verlagswesen</a:t>
            </a:r>
            <a:endParaRPr/>
          </a:p>
          <a:p>
            <a:pPr>
              <a:defRPr/>
            </a:pPr>
            <a:r>
              <a:rPr lang="de-DE"/>
              <a:t>Literaturbüros, -zentren und –häuser</a:t>
            </a:r>
            <a:endParaRPr/>
          </a:p>
          <a:p>
            <a:pPr>
              <a:defRPr/>
            </a:pPr>
            <a:r>
              <a:rPr lang="de-DE"/>
              <a:t>Öffentlichkeitsarbeit</a:t>
            </a:r>
            <a:endParaRPr/>
          </a:p>
          <a:p>
            <a:pPr>
              <a:defRPr/>
            </a:pPr>
            <a:r>
              <a:rPr lang="de-DE"/>
              <a:t>Sprachdienstleistungen, wie Übersetzen und Dolmetschen, Content Creation und Content </a:t>
            </a:r>
            <a:endParaRPr/>
          </a:p>
          <a:p>
            <a:pPr>
              <a:defRPr/>
            </a:pPr>
            <a:r>
              <a:rPr lang="de-DE"/>
              <a:t>Management</a:t>
            </a:r>
            <a:endParaRPr/>
          </a:p>
          <a:p>
            <a:pPr>
              <a:defRPr/>
            </a:pPr>
            <a:r>
              <a:rPr lang="de-DE"/>
              <a:t>Tourismus</a:t>
            </a:r>
            <a:endParaRPr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088E676C-4406-3640-8397-3968334A8A8E}" type="datetime1">
              <a:rPr lang="de-DE"/>
              <a:t>09.03.2026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17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Berufsfelder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Seminar für Romanische Philologie </a:t>
            </a:r>
            <a:endParaRPr/>
          </a:p>
        </p:txBody>
      </p:sp>
      <p:sp>
        <p:nvSpPr>
          <p:cNvPr id="11" name="Textfeld 10"/>
          <p:cNvSpPr txBox="1"/>
          <p:nvPr/>
        </p:nvSpPr>
        <p:spPr bwMode="auto">
          <a:xfrm>
            <a:off x="4208264" y="5069190"/>
            <a:ext cx="4332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/>
              <a:t>Vortrag:</a:t>
            </a:r>
            <a:br>
              <a:rPr lang="de-DE" sz="1400"/>
            </a:br>
            <a:r>
              <a:rPr lang="de-DE" sz="1400"/>
              <a:t>Und was willst Du später mal machen? Mit Geistes- und </a:t>
            </a:r>
            <a:endParaRPr/>
          </a:p>
          <a:p>
            <a:pPr>
              <a:defRPr/>
            </a:pPr>
            <a:r>
              <a:rPr lang="de-DE" sz="1400"/>
              <a:t>Kulturwissenschaften in den Beruf</a:t>
            </a:r>
            <a:br>
              <a:rPr lang="de-DE" sz="1400"/>
            </a:br>
            <a:r>
              <a:rPr lang="de-DE" sz="1400"/>
              <a:t>12.30, ZHG 006</a:t>
            </a:r>
            <a:endParaRPr lang="de-DE"/>
          </a:p>
        </p:txBody>
      </p:sp>
      <p:sp>
        <p:nvSpPr>
          <p:cNvPr id="12" name="Pfeil nach rechts 11"/>
          <p:cNvSpPr/>
          <p:nvPr/>
        </p:nvSpPr>
        <p:spPr bwMode="auto">
          <a:xfrm>
            <a:off x="3210133" y="5008977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 bwMode="auto">
          <a:xfrm>
            <a:off x="1469660" y="2105961"/>
            <a:ext cx="5811749" cy="307777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088E676C-4406-3640-8397-3968334A8A8E}" type="datetime1">
              <a:rPr lang="de-DE"/>
              <a:t>09.03.2026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18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Fachgruppe Romanistik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Seminar für Romanische Philologie </a:t>
            </a:r>
            <a:endParaRPr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61429" y="2105961"/>
            <a:ext cx="6249601" cy="41833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9885976" name="Titel 1"/>
          <p:cNvSpPr>
            <a:spLocks noGrp="1"/>
          </p:cNvSpPr>
          <p:nvPr>
            <p:ph type="title"/>
          </p:nvPr>
        </p:nvSpPr>
        <p:spPr bwMode="auto">
          <a:xfrm>
            <a:off x="629840" y="1110322"/>
            <a:ext cx="2949177" cy="738663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DD5DE3-45BC-4E22-9848-4CD55F978674}" type="slidenum">
              <a:rPr lang="de-DE"/>
              <a:t>19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1115615" y="5096333"/>
            <a:ext cx="7945359" cy="183240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Textfeld 8"/>
          <p:cNvSpPr txBox="1"/>
          <p:nvPr/>
        </p:nvSpPr>
        <p:spPr bwMode="auto">
          <a:xfrm>
            <a:off x="8105704" y="5435484"/>
            <a:ext cx="1161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50">
                <a:solidFill>
                  <a:schemeClr val="tx1">
                    <a:lumMod val="65000"/>
                    <a:lumOff val="35000"/>
                  </a:schemeClr>
                </a:solidFill>
              </a:rPr>
              <a:t>Infotage 2025</a:t>
            </a:r>
            <a:endParaRPr/>
          </a:p>
        </p:txBody>
      </p:sp>
      <p:pic>
        <p:nvPicPr>
          <p:cNvPr id="446675295" name="Grafik 44667529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925115"/>
            <a:ext cx="9144000" cy="5143500"/>
          </a:xfrm>
          <a:prstGeom prst="rect">
            <a:avLst/>
          </a:prstGeom>
        </p:spPr>
      </p:pic>
      <p:sp>
        <p:nvSpPr>
          <p:cNvPr id="1102077086" name="Textfeld 1102077085"/>
          <p:cNvSpPr txBox="1"/>
          <p:nvPr/>
        </p:nvSpPr>
        <p:spPr bwMode="auto">
          <a:xfrm>
            <a:off x="306749" y="1848987"/>
            <a:ext cx="5395109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de-DE" sz="2800" b="0" i="0" u="none" strike="noStrike" cap="none" spc="0">
                <a:solidFill>
                  <a:srgbClr val="17375E"/>
                </a:solidFill>
                <a:latin typeface="Calibri"/>
                <a:ea typeface="Arial"/>
                <a:cs typeface="Arial"/>
              </a:rPr>
              <a:t>Online-Vortrag am 17. März</a:t>
            </a:r>
            <a:endParaRPr sz="1300">
              <a:solidFill>
                <a:srgbClr val="17375E"/>
              </a:solidFill>
              <a:latin typeface="Calibri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688944"/>
            <a:ext cx="9144000" cy="371856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 bwMode="auto">
          <a:xfrm>
            <a:off x="1250157" y="2708920"/>
            <a:ext cx="5811749" cy="307777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088E676C-4406-3640-8397-3968334A8A8E}" type="datetime1">
              <a:rPr lang="de-DE"/>
              <a:t>09.03.2026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Seminar für Romanische Philologie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2196988" name="Holder 4"/>
          <p:cNvSpPr>
            <a:spLocks noGrp="1"/>
          </p:cNvSpPr>
          <p:nvPr>
            <p:ph type="ftr" sz="quarter" idx="3"/>
          </p:nvPr>
        </p:nvSpPr>
        <p:spPr bwMode="auto">
          <a:xfrm>
            <a:off x="1732358" y="6502955"/>
            <a:ext cx="6054327" cy="194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5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1050488794" name="Holder 5"/>
          <p:cNvSpPr>
            <a:spLocks noGrp="1"/>
          </p:cNvSpPr>
          <p:nvPr>
            <p:ph type="dt" sz="half" idx="2"/>
          </p:nvPr>
        </p:nvSpPr>
        <p:spPr bwMode="auto">
          <a:xfrm>
            <a:off x="218598" y="6500811"/>
            <a:ext cx="1031557" cy="19645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F7A37A-02D9-BA6C-AF10-4E2B8DB4D92A}" type="datetime1">
              <a:rPr lang="de-DE"/>
              <a:t>09.03.2026</a:t>
            </a:fld>
            <a:endParaRPr lang="en-US"/>
          </a:p>
        </p:txBody>
      </p:sp>
      <p:sp>
        <p:nvSpPr>
          <p:cNvPr id="28751391" name="Holder 6"/>
          <p:cNvSpPr>
            <a:spLocks noGrp="1"/>
          </p:cNvSpPr>
          <p:nvPr>
            <p:ph type="sldNum" sz="quarter" idx="10"/>
          </p:nvPr>
        </p:nvSpPr>
        <p:spPr bwMode="auto">
          <a:xfrm>
            <a:off x="8322469" y="6526031"/>
            <a:ext cx="602932" cy="17123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7DD202-8909-300B-6915-6ECD09ECB4D1}" type="slidenum">
              <a:rPr lang="de-DE"/>
              <a:t>20</a:t>
            </a:fld>
            <a:endParaRPr lang="de-DE"/>
          </a:p>
        </p:txBody>
      </p:sp>
      <p:sp>
        <p:nvSpPr>
          <p:cNvPr id="1212496275" name="Titel 14"/>
          <p:cNvSpPr>
            <a:spLocks noGrp="1"/>
          </p:cNvSpPr>
          <p:nvPr>
            <p:ph type="title"/>
          </p:nvPr>
        </p:nvSpPr>
        <p:spPr bwMode="auto">
          <a:xfrm>
            <a:off x="636682" y="3268265"/>
            <a:ext cx="7623279" cy="649215"/>
          </a:xfrm>
        </p:spPr>
        <p:txBody>
          <a:bodyPr vert="horz"/>
          <a:lstStyle>
            <a:lvl1pPr>
              <a:defRPr sz="41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45579527" name="Holder 3"/>
          <p:cNvSpPr>
            <a:spLocks noGrp="1"/>
          </p:cNvSpPr>
          <p:nvPr>
            <p:ph type="body" idx="1"/>
          </p:nvPr>
        </p:nvSpPr>
        <p:spPr bwMode="auto">
          <a:xfrm>
            <a:off x="660796" y="2946796"/>
            <a:ext cx="5786437" cy="259686"/>
          </a:xfrm>
        </p:spPr>
        <p:txBody>
          <a:bodyPr lIns="0" tIns="0" rIns="0" bIns="0"/>
          <a:lstStyle>
            <a:lvl1pPr>
              <a:defRPr sz="1650" b="0" i="0" cap="small">
                <a:solidFill>
                  <a:schemeClr val="accent6"/>
                </a:solidFill>
                <a:latin typeface="+mj-lt"/>
                <a:cs typeface="DINPro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84529519" name="Textplatzhalter 3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965030" y="352650"/>
            <a:ext cx="2851519" cy="213719"/>
          </a:xfrm>
        </p:spPr>
        <p:txBody>
          <a:bodyPr vert="horz"/>
          <a:lstStyle>
            <a:lvl1pPr algn="r">
              <a:defRPr sz="14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t>Seminar für Romanische Philologie</a:t>
            </a:r>
          </a:p>
        </p:txBody>
      </p:sp>
      <p:sp>
        <p:nvSpPr>
          <p:cNvPr id="744636720" name="Untertitel 1"/>
          <p:cNvSpPr>
            <a:spLocks noGrp="1"/>
          </p:cNvSpPr>
          <p:nvPr>
            <p:ph type="subTitle" idx="4"/>
          </p:nvPr>
        </p:nvSpPr>
        <p:spPr bwMode="auto">
          <a:xfrm>
            <a:off x="660796" y="4071938"/>
            <a:ext cx="6400800" cy="276998"/>
          </a:xfrm>
        </p:spPr>
        <p:txBody>
          <a:bodyPr/>
          <a:lstStyle>
            <a:lvl1pPr>
              <a:defRPr>
                <a:solidFill>
                  <a:schemeClr val="accent6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771759260" name="Grafik 771759259"/>
          <p:cNvPicPr>
            <a:picLocks noChangeAspect="1"/>
          </p:cNvPicPr>
          <p:nvPr/>
        </p:nvPicPr>
        <p:blipFill>
          <a:blip r:embed="rId3"/>
          <a:srcRect l="4547" t="19048" r="4510" b="9500"/>
          <a:stretch/>
        </p:blipFill>
        <p:spPr bwMode="auto">
          <a:xfrm>
            <a:off x="2663" y="1449456"/>
            <a:ext cx="9151738" cy="404451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4962972" name="Holder 3"/>
          <p:cNvSpPr>
            <a:spLocks noGrp="1"/>
          </p:cNvSpPr>
          <p:nvPr>
            <p:ph type="body" idx="1"/>
          </p:nvPr>
        </p:nvSpPr>
        <p:spPr bwMode="auto">
          <a:xfrm>
            <a:off x="1469659" y="2105960"/>
            <a:ext cx="5811748" cy="307776"/>
          </a:xfrm>
        </p:spPr>
        <p:txBody>
          <a:bodyPr lIns="0" tIns="0" rIns="0" bIns="0"/>
          <a:lstStyle>
            <a:lvl1pPr marL="235523" indent="-235523">
              <a:spcBef>
                <a:spcPts val="411"/>
              </a:spcBef>
              <a:spcAft>
                <a:spcPts val="411"/>
              </a:spcAft>
              <a:buClr>
                <a:schemeClr val="tx2"/>
              </a:buClr>
              <a:buSzPct val="104000"/>
              <a:buFont typeface="Calibri"/>
              <a:buChar char="•"/>
              <a:defRPr sz="2000" b="0" i="0">
                <a:solidFill>
                  <a:schemeClr val="accent6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430807918" name="Holder 4"/>
          <p:cNvSpPr>
            <a:spLocks noGrp="1"/>
          </p:cNvSpPr>
          <p:nvPr>
            <p:ph type="ftr" sz="quarter" idx="3"/>
          </p:nvPr>
        </p:nvSpPr>
        <p:spPr bwMode="auto">
          <a:xfrm>
            <a:off x="1732358" y="6502955"/>
            <a:ext cx="6054327" cy="194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50">
                <a:solidFill>
                  <a:srgbClr val="17375E"/>
                </a:solidFill>
              </a:defRPr>
            </a:lvl1pPr>
          </a:lstStyle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1259011068" name="Holder 5"/>
          <p:cNvSpPr>
            <a:spLocks noGrp="1"/>
          </p:cNvSpPr>
          <p:nvPr>
            <p:ph type="dt" sz="half" idx="2"/>
          </p:nvPr>
        </p:nvSpPr>
        <p:spPr bwMode="auto">
          <a:xfrm>
            <a:off x="218598" y="6500811"/>
            <a:ext cx="1031557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F63828-505F-3B2A-7980-4E7DAC71EAC7}" type="datetime1">
              <a:rPr lang="de-DE"/>
              <a:t>09.03.2026</a:t>
            </a:fld>
            <a:endParaRPr lang="en-US"/>
          </a:p>
        </p:txBody>
      </p:sp>
      <p:sp>
        <p:nvSpPr>
          <p:cNvPr id="1929302373" name="Holder 6"/>
          <p:cNvSpPr>
            <a:spLocks noGrp="1"/>
          </p:cNvSpPr>
          <p:nvPr>
            <p:ph type="sldNum" sz="quarter" idx="4"/>
          </p:nvPr>
        </p:nvSpPr>
        <p:spPr bwMode="auto">
          <a:xfrm>
            <a:off x="8322469" y="6526031"/>
            <a:ext cx="602932" cy="1712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256572-A9E1-ACC8-4DCD-ACDA191807DA}" type="slidenum">
              <a:rPr lang="de-DE"/>
              <a:t>21</a:t>
            </a:fld>
            <a:endParaRPr lang="de-DE"/>
          </a:p>
        </p:txBody>
      </p:sp>
      <p:sp>
        <p:nvSpPr>
          <p:cNvPr id="690392667" name="Holder 2"/>
          <p:cNvSpPr>
            <a:spLocks noGrp="1"/>
          </p:cNvSpPr>
          <p:nvPr>
            <p:ph type="title"/>
          </p:nvPr>
        </p:nvSpPr>
        <p:spPr bwMode="auto">
          <a:xfrm>
            <a:off x="660798" y="1318347"/>
            <a:ext cx="7623279" cy="476091"/>
          </a:xfrm>
        </p:spPr>
        <p:txBody>
          <a:bodyPr lIns="0" tIns="0" rIns="0" bIns="0"/>
          <a:lstStyle>
            <a:lvl1pPr>
              <a:defRPr sz="3000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16355158" name="Textplatzhalter 3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965031" y="352651"/>
            <a:ext cx="2851520" cy="213719"/>
          </a:xfrm>
        </p:spPr>
        <p:txBody>
          <a:bodyPr vert="horz"/>
          <a:lstStyle>
            <a:lvl1pPr algn="r">
              <a:defRPr sz="14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t>Seminar für Romanische Philologie</a:t>
            </a:r>
          </a:p>
        </p:txBody>
      </p:sp>
      <p:pic>
        <p:nvPicPr>
          <p:cNvPr id="1973629728" name="Grafik 19736297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72250" y="1089599"/>
            <a:ext cx="3606567" cy="51009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088E676C-4406-3640-8397-3968334A8A8E}" type="datetime1">
              <a:rPr lang="de-DE"/>
              <a:t>09.03.2026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22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>
          <a:xfrm>
            <a:off x="660798" y="1318347"/>
            <a:ext cx="7623279" cy="465192"/>
          </a:xfrm>
        </p:spPr>
        <p:txBody>
          <a:bodyPr/>
          <a:lstStyle/>
          <a:p>
            <a:pPr algn="ctr">
              <a:defRPr/>
            </a:pPr>
            <a:r>
              <a:rPr lang="de-DE"/>
              <a:t> </a:t>
            </a:r>
            <a:endParaRPr lang="de-DE" sz="360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Seminar für Romanische Philologie </a:t>
            </a:r>
            <a:endParaRPr/>
          </a:p>
        </p:txBody>
      </p:sp>
      <p:sp>
        <p:nvSpPr>
          <p:cNvPr id="8" name="Textfeld 7"/>
          <p:cNvSpPr txBox="1"/>
          <p:nvPr/>
        </p:nvSpPr>
        <p:spPr bwMode="auto">
          <a:xfrm>
            <a:off x="237413" y="5855568"/>
            <a:ext cx="6329938" cy="485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>
                <a:solidFill>
                  <a:srgbClr val="002060"/>
                </a:solidFill>
              </a:rPr>
              <a:t>Website:</a:t>
            </a:r>
            <a:endParaRPr/>
          </a:p>
          <a:p>
            <a:pPr>
              <a:defRPr/>
            </a:pPr>
            <a:r>
              <a:rPr lang="de-DE" u="sng">
                <a:hlinkClick r:id="rId3" tooltip="https://www.uni-goettingen.de/de/564782.html"/>
              </a:rPr>
              <a:t>Seminar für Romanische Philologie - Georg-August-Universität Göttingen (uni-goettingen.de)</a:t>
            </a:r>
            <a:endParaRPr lang="de-DE">
              <a:solidFill>
                <a:srgbClr val="002060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4560" y="949516"/>
            <a:ext cx="9144000" cy="356891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873094" y="4526704"/>
            <a:ext cx="1372359" cy="137235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92846" y="4526704"/>
            <a:ext cx="1372359" cy="137235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053343" y="4578664"/>
            <a:ext cx="1372359" cy="137235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100507" y="4578664"/>
            <a:ext cx="1372359" cy="13723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 bwMode="auto">
          <a:xfrm>
            <a:off x="1469660" y="2105961"/>
            <a:ext cx="5811749" cy="307777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088E676C-4406-3640-8397-3968334A8A8E}" type="datetime1">
              <a:rPr lang="de-DE"/>
              <a:t>09.03.2026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Seminar für Romanische Philologie 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943076"/>
            <a:ext cx="9144000" cy="32285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6779" y="1052736"/>
            <a:ext cx="8010442" cy="5233772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 bwMode="auto">
          <a:xfrm>
            <a:off x="1469660" y="2105961"/>
            <a:ext cx="5811749" cy="307777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088E676C-4406-3640-8397-3968334A8A8E}" type="datetime1">
              <a:rPr lang="de-DE"/>
              <a:t>09.03.2026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Seminar für Romanische Philologie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 bwMode="auto">
          <a:xfrm>
            <a:off x="1469660" y="2105961"/>
            <a:ext cx="5811749" cy="307777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088E676C-4406-3640-8397-3968334A8A8E}" type="datetime1">
              <a:rPr lang="de-DE"/>
              <a:t>09.03.2026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5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Seminar für Romanische Philologie 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42970" y="1794439"/>
            <a:ext cx="4858933" cy="38956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/>
          <p:cNvGraphicFramePr>
            <a:graphicFrameLocks/>
          </p:cNvGraphicFramePr>
          <p:nvPr/>
        </p:nvGraphicFramePr>
        <p:xfrm>
          <a:off x="1" y="980728"/>
          <a:ext cx="910850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ACF5EF15-2C16-6A49-87B6-C5AFB945A04B}" type="datetime1">
              <a:rPr lang="de-DE"/>
              <a:t>09.03.2026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6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Seminar für Romanische Philologie</a:t>
            </a:r>
            <a:endParaRPr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Studiengänge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179512" y="1794439"/>
          <a:ext cx="8784975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088E676C-4406-3640-8397-3968334A8A8E}" type="datetime1">
              <a:rPr lang="de-DE"/>
              <a:t>09.03.2026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5 Teilgebiete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088E676C-4406-3640-8397-3968334A8A8E}" type="datetime1">
              <a:rPr lang="de-DE"/>
              <a:t>09.03.2026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>
          <a:xfrm>
            <a:off x="398394" y="1052117"/>
            <a:ext cx="7623279" cy="476092"/>
          </a:xfrm>
        </p:spPr>
        <p:txBody>
          <a:bodyPr/>
          <a:lstStyle/>
          <a:p>
            <a:pPr>
              <a:defRPr/>
            </a:pPr>
            <a:r>
              <a:rPr lang="de-DE"/>
              <a:t>Beispiele für Lehrveranstaltungen: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Seminar für Romanische Philologie </a:t>
            </a:r>
            <a:endParaRPr/>
          </a:p>
        </p:txBody>
      </p:sp>
      <p:sp>
        <p:nvSpPr>
          <p:cNvPr id="29" name="Ellipse 28"/>
          <p:cNvSpPr/>
          <p:nvPr/>
        </p:nvSpPr>
        <p:spPr bwMode="auto">
          <a:xfrm>
            <a:off x="5965032" y="1052116"/>
            <a:ext cx="2861345" cy="1058899"/>
          </a:xfrm>
          <a:prstGeom prst="ellipse">
            <a:avLst/>
          </a:prstGeom>
          <a:solidFill>
            <a:srgbClr val="E3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800">
                <a:solidFill>
                  <a:schemeClr val="tx1"/>
                </a:solidFill>
              </a:rPr>
              <a:t>Machiavellis politische und literarische Werke</a:t>
            </a:r>
            <a:endParaRPr lang="de-DE" sz="1800">
              <a:solidFill>
                <a:schemeClr val="tx1"/>
              </a:solidFill>
              <a:highlight>
                <a:srgbClr val="E300FF"/>
              </a:highlight>
            </a:endParaRPr>
          </a:p>
        </p:txBody>
      </p:sp>
      <p:sp>
        <p:nvSpPr>
          <p:cNvPr id="30" name="Ellipse 29"/>
          <p:cNvSpPr/>
          <p:nvPr/>
        </p:nvSpPr>
        <p:spPr bwMode="auto">
          <a:xfrm>
            <a:off x="4288369" y="2106365"/>
            <a:ext cx="3254359" cy="12273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800">
                <a:solidFill>
                  <a:schemeClr val="tx1"/>
                </a:solidFill>
              </a:rPr>
              <a:t>Varietäten in Frankreich und in der Frankophonie</a:t>
            </a:r>
            <a:endParaRPr/>
          </a:p>
        </p:txBody>
      </p:sp>
      <p:sp>
        <p:nvSpPr>
          <p:cNvPr id="31" name="Ellipse 30"/>
          <p:cNvSpPr/>
          <p:nvPr/>
        </p:nvSpPr>
        <p:spPr bwMode="auto">
          <a:xfrm>
            <a:off x="338776" y="1527258"/>
            <a:ext cx="3390516" cy="133024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Du roman courtois à la Bibliothèque bleue: Pierre et Maguelonne</a:t>
            </a:r>
            <a:endParaRPr/>
          </a:p>
        </p:txBody>
      </p:sp>
      <p:sp>
        <p:nvSpPr>
          <p:cNvPr id="32" name="Ellipse 31"/>
          <p:cNvSpPr/>
          <p:nvPr/>
        </p:nvSpPr>
        <p:spPr bwMode="auto">
          <a:xfrm>
            <a:off x="4288369" y="3912315"/>
            <a:ext cx="4202234" cy="1057250"/>
          </a:xfrm>
          <a:prstGeom prst="ellipse">
            <a:avLst/>
          </a:prstGeom>
          <a:solidFill>
            <a:srgbClr val="25EF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Literatur und Gesellschaft Brasiliens im 19. Jahrhundert</a:t>
            </a:r>
            <a:endParaRPr/>
          </a:p>
        </p:txBody>
      </p:sp>
      <p:sp>
        <p:nvSpPr>
          <p:cNvPr id="33" name="Ellipse 32"/>
          <p:cNvSpPr/>
          <p:nvPr/>
        </p:nvSpPr>
        <p:spPr bwMode="auto">
          <a:xfrm>
            <a:off x="6821849" y="3197611"/>
            <a:ext cx="2207336" cy="64645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800">
                <a:solidFill>
                  <a:schemeClr val="tx1"/>
                </a:solidFill>
              </a:rPr>
              <a:t>Politolinguistik</a:t>
            </a:r>
            <a:endParaRPr/>
          </a:p>
        </p:txBody>
      </p:sp>
      <p:sp>
        <p:nvSpPr>
          <p:cNvPr id="34" name="Ellipse 33"/>
          <p:cNvSpPr/>
          <p:nvPr/>
        </p:nvSpPr>
        <p:spPr bwMode="auto">
          <a:xfrm>
            <a:off x="1182391" y="2950082"/>
            <a:ext cx="3233776" cy="858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800">
                <a:solidFill>
                  <a:schemeClr val="tx1"/>
                </a:solidFill>
              </a:rPr>
              <a:t>Queere Texte aus Portugal</a:t>
            </a:r>
            <a:endParaRPr/>
          </a:p>
        </p:txBody>
      </p:sp>
      <p:sp>
        <p:nvSpPr>
          <p:cNvPr id="35" name="Ellipse 34"/>
          <p:cNvSpPr/>
          <p:nvPr/>
        </p:nvSpPr>
        <p:spPr bwMode="auto">
          <a:xfrm>
            <a:off x="252356" y="3958016"/>
            <a:ext cx="3563357" cy="1104508"/>
          </a:xfrm>
          <a:prstGeom prst="ellipse">
            <a:avLst/>
          </a:prstGeom>
          <a:solidFill>
            <a:srgbClr val="00B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800">
                <a:solidFill>
                  <a:schemeClr val="tx1"/>
                </a:solidFill>
              </a:rPr>
              <a:t>La esclavitud en Espa</a:t>
            </a:r>
            <a:r>
              <a: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ñ</a:t>
            </a:r>
            <a:r>
              <a:rPr lang="de-DE" sz="1800">
                <a:solidFill>
                  <a:schemeClr val="tx1"/>
                </a:solidFill>
              </a:rPr>
              <a:t>a e Hispanoamérica</a:t>
            </a:r>
            <a:endParaRPr/>
          </a:p>
        </p:txBody>
      </p:sp>
      <p:sp>
        <p:nvSpPr>
          <p:cNvPr id="36" name="Ellipse 35"/>
          <p:cNvSpPr/>
          <p:nvPr/>
        </p:nvSpPr>
        <p:spPr bwMode="auto">
          <a:xfrm>
            <a:off x="5583599" y="5062523"/>
            <a:ext cx="3242775" cy="13228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800">
                <a:solidFill>
                  <a:schemeClr val="tx1"/>
                </a:solidFill>
              </a:rPr>
              <a:t>Politica e società in Italia dalla seconda guerra mondiale a oggi</a:t>
            </a:r>
            <a:endParaRPr/>
          </a:p>
        </p:txBody>
      </p:sp>
      <p:sp>
        <p:nvSpPr>
          <p:cNvPr id="1504368683" name="Ellipse 34"/>
          <p:cNvSpPr/>
          <p:nvPr/>
        </p:nvSpPr>
        <p:spPr bwMode="auto">
          <a:xfrm>
            <a:off x="1334790" y="5280857"/>
            <a:ext cx="3563357" cy="1104508"/>
          </a:xfrm>
          <a:prstGeom prst="ellipse">
            <a:avLst/>
          </a:prstGeom>
          <a:solidFill>
            <a:srgbClr val="839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800">
                <a:solidFill>
                  <a:schemeClr val="tx1"/>
                </a:solidFill>
              </a:rPr>
              <a:t>Escritoras de las vanguardias hispánicas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2176536" name="Holder 2"/>
          <p:cNvSpPr>
            <a:spLocks noGrp="1"/>
          </p:cNvSpPr>
          <p:nvPr>
            <p:ph type="title"/>
          </p:nvPr>
        </p:nvSpPr>
        <p:spPr bwMode="auto">
          <a:xfrm>
            <a:off x="660798" y="1318347"/>
            <a:ext cx="7623279" cy="476091"/>
          </a:xfrm>
        </p:spPr>
        <p:txBody>
          <a:bodyPr lIns="0" tIns="0" rIns="0" bIns="0"/>
          <a:lstStyle>
            <a:lvl1pPr>
              <a:defRPr sz="3000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87975119" name="Holder 3"/>
          <p:cNvSpPr>
            <a:spLocks noGrp="1"/>
          </p:cNvSpPr>
          <p:nvPr>
            <p:ph type="body" idx="1"/>
          </p:nvPr>
        </p:nvSpPr>
        <p:spPr bwMode="auto">
          <a:xfrm>
            <a:off x="1696710" y="2102865"/>
            <a:ext cx="5786437" cy="307776"/>
          </a:xfrm>
        </p:spPr>
        <p:txBody>
          <a:bodyPr lIns="0" tIns="0" rIns="0" bIns="0"/>
          <a:lstStyle>
            <a:lvl1pPr>
              <a:defRPr sz="2000" b="0" i="0">
                <a:solidFill>
                  <a:schemeClr val="accent6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04369931" name="Holder 4"/>
          <p:cNvSpPr>
            <a:spLocks noGrp="1"/>
          </p:cNvSpPr>
          <p:nvPr>
            <p:ph type="ftr" sz="quarter" idx="3"/>
          </p:nvPr>
        </p:nvSpPr>
        <p:spPr bwMode="auto">
          <a:xfrm>
            <a:off x="1732358" y="6502955"/>
            <a:ext cx="6054327" cy="194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5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1168262340" name="Holder 5"/>
          <p:cNvSpPr>
            <a:spLocks noGrp="1"/>
          </p:cNvSpPr>
          <p:nvPr>
            <p:ph type="dt" sz="half" idx="2"/>
          </p:nvPr>
        </p:nvSpPr>
        <p:spPr bwMode="auto">
          <a:xfrm>
            <a:off x="218598" y="6500811"/>
            <a:ext cx="1031557" cy="19645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CB6401-BD44-842E-CEFA-84CC000DBE6D}" type="datetime1">
              <a:rPr lang="de-DE"/>
              <a:t>09.03.2026</a:t>
            </a:fld>
            <a:endParaRPr lang="en-US"/>
          </a:p>
        </p:txBody>
      </p:sp>
      <p:sp>
        <p:nvSpPr>
          <p:cNvPr id="678005956" name="Holder 6"/>
          <p:cNvSpPr>
            <a:spLocks noGrp="1"/>
          </p:cNvSpPr>
          <p:nvPr>
            <p:ph type="sldNum" sz="quarter" idx="4"/>
          </p:nvPr>
        </p:nvSpPr>
        <p:spPr bwMode="auto">
          <a:xfrm>
            <a:off x="8322469" y="6526031"/>
            <a:ext cx="602932" cy="17123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9EF545-DC59-EFC2-2485-04CBDF2E88CA}" type="slidenum">
              <a:rPr lang="de-DE"/>
              <a:t>9</a:t>
            </a:fld>
            <a:endParaRPr lang="de-DE"/>
          </a:p>
        </p:txBody>
      </p:sp>
      <p:sp>
        <p:nvSpPr>
          <p:cNvPr id="414452267" name="Textplatzhalter 3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965031" y="352651"/>
            <a:ext cx="2852960" cy="213719"/>
          </a:xfrm>
        </p:spPr>
        <p:txBody>
          <a:bodyPr vert="horz"/>
          <a:lstStyle>
            <a:lvl1pPr algn="r">
              <a:defRPr sz="14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t>Seminar für Romanische Philologie</a:t>
            </a:r>
          </a:p>
        </p:txBody>
      </p:sp>
      <p:pic>
        <p:nvPicPr>
          <p:cNvPr id="156968844" name="Grafik 15696884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66724" y="1035325"/>
            <a:ext cx="3611425" cy="52165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rben Uni Göttingen">
      <a:dk1>
        <a:sysClr val="windowText" lastClr="000000"/>
      </a:dk1>
      <a:lt1>
        <a:sysClr val="window" lastClr="FFFFFF"/>
      </a:lt1>
      <a:dk2>
        <a:srgbClr val="005F9B"/>
      </a:dk2>
      <a:lt2>
        <a:srgbClr val="50A5D2"/>
      </a:lt2>
      <a:accent1>
        <a:srgbClr val="153268"/>
      </a:accent1>
      <a:accent2>
        <a:srgbClr val="3B3B3A"/>
      </a:accent2>
      <a:accent3>
        <a:srgbClr val="0096D2"/>
      </a:accent3>
      <a:accent4>
        <a:srgbClr val="EAE2D8"/>
      </a:accent4>
      <a:accent5>
        <a:srgbClr val="F6F4F0"/>
      </a:accent5>
      <a:accent6>
        <a:srgbClr val="575756"/>
      </a:accent6>
      <a:hlink>
        <a:srgbClr val="0033CC"/>
      </a:hlink>
      <a:folHlink>
        <a:srgbClr val="6600CC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564</Words>
  <Application>Microsoft Office PowerPoint</Application>
  <DocSecurity>0</DocSecurity>
  <PresentationFormat>Bildschirmpräsentation (4:3)</PresentationFormat>
  <Paragraphs>188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DINPro</vt:lpstr>
      <vt:lpstr>Office Theme</vt:lpstr>
      <vt:lpstr>Infotage 2026  Romanische Sprachen und Kulturen</vt:lpstr>
      <vt:lpstr> </vt:lpstr>
      <vt:lpstr>PowerPoint-Präsentation</vt:lpstr>
      <vt:lpstr>PowerPoint-Präsentation</vt:lpstr>
      <vt:lpstr>PowerPoint-Präsentation</vt:lpstr>
      <vt:lpstr>Studiengänge</vt:lpstr>
      <vt:lpstr>5 Teilgebiete</vt:lpstr>
      <vt:lpstr>Beispiele für Lehrveranstaltungen:</vt:lpstr>
      <vt:lpstr>PowerPoint-Präsentation</vt:lpstr>
      <vt:lpstr>Merkblätter</vt:lpstr>
      <vt:lpstr>Zugangsvoraussetzungen</vt:lpstr>
      <vt:lpstr>Der Nachweis über die Sprachkenntnisse erfolgt u.a. durch:</vt:lpstr>
      <vt:lpstr>PowerPoint-Präsentation</vt:lpstr>
      <vt:lpstr>Auslandsaufenthalt</vt:lpstr>
      <vt:lpstr>PowerPoint-Präsentation</vt:lpstr>
      <vt:lpstr>PowerPoint-Präsentation</vt:lpstr>
      <vt:lpstr>Berufsfelder</vt:lpstr>
      <vt:lpstr>Fachgruppe Romanistik</vt:lpstr>
      <vt:lpstr>PowerPoint-Präsentation</vt:lpstr>
      <vt:lpstr>PowerPoint-Präsentation</vt:lpstr>
      <vt:lpstr>PowerPoint-Präsentation</vt:lpstr>
      <vt:lpstr>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Lange, Regina (ZVW)</dc:creator>
  <cp:keywords/>
  <dc:description/>
  <cp:lastModifiedBy>Paatz, Annette</cp:lastModifiedBy>
  <cp:revision>368</cp:revision>
  <dcterms:created xsi:type="dcterms:W3CDTF">2017-01-26T06:58:26Z</dcterms:created>
  <dcterms:modified xsi:type="dcterms:W3CDTF">2026-03-09T07:51:47Z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2016-08-08T00:00:00Z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2016-08-08T00:00:00Z</vt:filetime>
  </property>
</Properties>
</file>